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25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917192-6DD6-4B44-ACD6-F8AAACCC3A47}" type="doc">
      <dgm:prSet loTypeId="urn:microsoft.com/office/officeart/2005/8/layout/default" loCatId="list" qsTypeId="urn:microsoft.com/office/officeart/2005/8/quickstyle/simple4" qsCatId="simple" csTypeId="urn:microsoft.com/office/officeart/2005/8/colors/accent5_2" csCatId="accent5"/>
      <dgm:spPr/>
      <dgm:t>
        <a:bodyPr/>
        <a:lstStyle/>
        <a:p>
          <a:endParaRPr lang="en-US"/>
        </a:p>
      </dgm:t>
    </dgm:pt>
    <dgm:pt modelId="{6FA2FEE7-1E67-4E3D-8FC6-92C36BAD561C}">
      <dgm:prSet/>
      <dgm:spPr/>
      <dgm:t>
        <a:bodyPr/>
        <a:lstStyle/>
        <a:p>
          <a:r>
            <a:rPr lang="en-US" b="0" i="0"/>
            <a:t>The scope of an online food ordering website for a restaurant using HTML, CSS, and PHP can vary depending on the specific needs of the restaurant and the resources available.</a:t>
          </a:r>
          <a:endParaRPr lang="en-US"/>
        </a:p>
      </dgm:t>
    </dgm:pt>
    <dgm:pt modelId="{8B4AE4DF-6820-4C06-8278-E973BF15ADC4}" type="parTrans" cxnId="{74C8BA0D-5087-4AE9-A214-01A0D0667603}">
      <dgm:prSet/>
      <dgm:spPr/>
      <dgm:t>
        <a:bodyPr/>
        <a:lstStyle/>
        <a:p>
          <a:endParaRPr lang="en-US"/>
        </a:p>
      </dgm:t>
    </dgm:pt>
    <dgm:pt modelId="{E51C7BDA-6AAD-413F-951C-03ADD4ED2F24}" type="sibTrans" cxnId="{74C8BA0D-5087-4AE9-A214-01A0D0667603}">
      <dgm:prSet/>
      <dgm:spPr/>
      <dgm:t>
        <a:bodyPr/>
        <a:lstStyle/>
        <a:p>
          <a:endParaRPr lang="en-US"/>
        </a:p>
      </dgm:t>
    </dgm:pt>
    <dgm:pt modelId="{E7AC561E-CB4F-4039-BE34-7808E067205C}">
      <dgm:prSet/>
      <dgm:spPr/>
      <dgm:t>
        <a:bodyPr/>
        <a:lstStyle/>
        <a:p>
          <a:r>
            <a:rPr lang="en-US" b="0" i="0"/>
            <a:t>However, some of the core features that should be included in the scope of the project are:</a:t>
          </a:r>
          <a:endParaRPr lang="en-US"/>
        </a:p>
      </dgm:t>
    </dgm:pt>
    <dgm:pt modelId="{7979F809-90BC-4662-8C88-FCC457E49947}" type="parTrans" cxnId="{FEE0F5DF-3202-48F5-8404-2602276C334A}">
      <dgm:prSet/>
      <dgm:spPr/>
      <dgm:t>
        <a:bodyPr/>
        <a:lstStyle/>
        <a:p>
          <a:endParaRPr lang="en-US"/>
        </a:p>
      </dgm:t>
    </dgm:pt>
    <dgm:pt modelId="{EB12E881-8E78-405C-99E1-D5F555701EE0}" type="sibTrans" cxnId="{FEE0F5DF-3202-48F5-8404-2602276C334A}">
      <dgm:prSet/>
      <dgm:spPr/>
      <dgm:t>
        <a:bodyPr/>
        <a:lstStyle/>
        <a:p>
          <a:endParaRPr lang="en-US"/>
        </a:p>
      </dgm:t>
    </dgm:pt>
    <dgm:pt modelId="{7208593B-38DB-48FE-B0B7-1F94527B9E0E}">
      <dgm:prSet/>
      <dgm:spPr/>
      <dgm:t>
        <a:bodyPr/>
        <a:lstStyle/>
        <a:p>
          <a:r>
            <a:rPr lang="en-US" b="1" i="0"/>
            <a:t>Menu management: </a:t>
          </a:r>
          <a:r>
            <a:rPr lang="en-US" b="0" i="0"/>
            <a:t>The website should allow the restaurant to manage its menu online, including adding, editing, and removing items.</a:t>
          </a:r>
          <a:endParaRPr lang="en-US"/>
        </a:p>
      </dgm:t>
    </dgm:pt>
    <dgm:pt modelId="{93522B5E-8F88-41FD-8EDF-FF8A0A0831E0}" type="parTrans" cxnId="{04B3ED31-C1CC-4C30-99E1-4590805F279F}">
      <dgm:prSet/>
      <dgm:spPr/>
      <dgm:t>
        <a:bodyPr/>
        <a:lstStyle/>
        <a:p>
          <a:endParaRPr lang="en-US"/>
        </a:p>
      </dgm:t>
    </dgm:pt>
    <dgm:pt modelId="{B8D5A040-55C3-4103-AF22-53E6ABCA0A78}" type="sibTrans" cxnId="{04B3ED31-C1CC-4C30-99E1-4590805F279F}">
      <dgm:prSet/>
      <dgm:spPr/>
      <dgm:t>
        <a:bodyPr/>
        <a:lstStyle/>
        <a:p>
          <a:endParaRPr lang="en-US"/>
        </a:p>
      </dgm:t>
    </dgm:pt>
    <dgm:pt modelId="{68318D4D-8419-43A0-95C9-CA67F5AD95B5}">
      <dgm:prSet/>
      <dgm:spPr/>
      <dgm:t>
        <a:bodyPr/>
        <a:lstStyle/>
        <a:p>
          <a:r>
            <a:rPr lang="en-US" b="1" i="0"/>
            <a:t>Order processing: </a:t>
          </a:r>
          <a:r>
            <a:rPr lang="en-US" b="0" i="0"/>
            <a:t>The website should allow customers to place orders online and track their order status.</a:t>
          </a:r>
          <a:endParaRPr lang="en-US"/>
        </a:p>
      </dgm:t>
    </dgm:pt>
    <dgm:pt modelId="{24600553-D098-40C6-92E4-EA1E515CA248}" type="parTrans" cxnId="{F8A69CE7-3254-48AD-B1D2-7F0A1CF846DF}">
      <dgm:prSet/>
      <dgm:spPr/>
      <dgm:t>
        <a:bodyPr/>
        <a:lstStyle/>
        <a:p>
          <a:endParaRPr lang="en-US"/>
        </a:p>
      </dgm:t>
    </dgm:pt>
    <dgm:pt modelId="{299FE5ED-CDD5-481B-BD06-1AA05AC242FC}" type="sibTrans" cxnId="{F8A69CE7-3254-48AD-B1D2-7F0A1CF846DF}">
      <dgm:prSet/>
      <dgm:spPr/>
      <dgm:t>
        <a:bodyPr/>
        <a:lstStyle/>
        <a:p>
          <a:endParaRPr lang="en-US"/>
        </a:p>
      </dgm:t>
    </dgm:pt>
    <dgm:pt modelId="{A4DB8448-3547-46D1-A617-33DF27192B6F}">
      <dgm:prSet/>
      <dgm:spPr/>
      <dgm:t>
        <a:bodyPr/>
        <a:lstStyle/>
        <a:p>
          <a:r>
            <a:rPr lang="en-US" b="1" i="0"/>
            <a:t>Payment processing: </a:t>
          </a:r>
          <a:r>
            <a:rPr lang="en-US" b="0" i="0"/>
            <a:t>The website should be integrated with a payment processor to allow customers to pay for their orders online. </a:t>
          </a:r>
          <a:endParaRPr lang="en-US"/>
        </a:p>
      </dgm:t>
    </dgm:pt>
    <dgm:pt modelId="{35B1F2CF-7DA5-46FC-A62E-DC0129F460D4}" type="parTrans" cxnId="{F6D02274-2006-4927-A6D9-2A1885012CA9}">
      <dgm:prSet/>
      <dgm:spPr/>
      <dgm:t>
        <a:bodyPr/>
        <a:lstStyle/>
        <a:p>
          <a:endParaRPr lang="en-US"/>
        </a:p>
      </dgm:t>
    </dgm:pt>
    <dgm:pt modelId="{A1C7D7DA-8FAD-4DD4-BF20-E6EFEF28F030}" type="sibTrans" cxnId="{F6D02274-2006-4927-A6D9-2A1885012CA9}">
      <dgm:prSet/>
      <dgm:spPr/>
      <dgm:t>
        <a:bodyPr/>
        <a:lstStyle/>
        <a:p>
          <a:endParaRPr lang="en-US"/>
        </a:p>
      </dgm:t>
    </dgm:pt>
    <dgm:pt modelId="{7755766A-DBF8-4D66-AE65-963E79F45F94}">
      <dgm:prSet/>
      <dgm:spPr/>
      <dgm:t>
        <a:bodyPr/>
        <a:lstStyle/>
        <a:p>
          <a:r>
            <a:rPr lang="en-US" b="1" i="0"/>
            <a:t>Delivery tracking: </a:t>
          </a:r>
          <a:r>
            <a:rPr lang="en-US" b="0" i="0"/>
            <a:t>If the restaurant offers delivery, the website should allow customers to track their delivery driver's progress on a map.</a:t>
          </a:r>
          <a:endParaRPr lang="en-US"/>
        </a:p>
      </dgm:t>
    </dgm:pt>
    <dgm:pt modelId="{AA6ACDA8-CAD4-4736-99B7-35DEE57EB4DE}" type="parTrans" cxnId="{CE00AD56-9582-4889-976F-1DFF827ADA16}">
      <dgm:prSet/>
      <dgm:spPr/>
      <dgm:t>
        <a:bodyPr/>
        <a:lstStyle/>
        <a:p>
          <a:endParaRPr lang="en-US"/>
        </a:p>
      </dgm:t>
    </dgm:pt>
    <dgm:pt modelId="{A82B63BC-7165-4C86-B34C-29FFB391A681}" type="sibTrans" cxnId="{CE00AD56-9582-4889-976F-1DFF827ADA16}">
      <dgm:prSet/>
      <dgm:spPr/>
      <dgm:t>
        <a:bodyPr/>
        <a:lstStyle/>
        <a:p>
          <a:endParaRPr lang="en-US"/>
        </a:p>
      </dgm:t>
    </dgm:pt>
    <dgm:pt modelId="{477DA21C-737D-4041-B310-34B659BAE481}">
      <dgm:prSet/>
      <dgm:spPr/>
      <dgm:t>
        <a:bodyPr/>
        <a:lstStyle/>
        <a:p>
          <a:r>
            <a:rPr lang="en-US" b="1" i="0"/>
            <a:t>Customer accounts: </a:t>
          </a:r>
          <a:r>
            <a:rPr lang="en-US" b="0" i="0"/>
            <a:t>Customers should be able to create accounts to save their contact information and shipping addresses. </a:t>
          </a:r>
          <a:endParaRPr lang="en-US"/>
        </a:p>
      </dgm:t>
    </dgm:pt>
    <dgm:pt modelId="{E99225C0-71FA-433C-90AB-6F999F3514A0}" type="parTrans" cxnId="{D2EDD4F6-A596-4295-BF40-705B6E5B7F89}">
      <dgm:prSet/>
      <dgm:spPr/>
      <dgm:t>
        <a:bodyPr/>
        <a:lstStyle/>
        <a:p>
          <a:endParaRPr lang="en-US"/>
        </a:p>
      </dgm:t>
    </dgm:pt>
    <dgm:pt modelId="{B4D51BE3-8A0B-473E-A321-E82DD1EFD884}" type="sibTrans" cxnId="{D2EDD4F6-A596-4295-BF40-705B6E5B7F89}">
      <dgm:prSet/>
      <dgm:spPr/>
      <dgm:t>
        <a:bodyPr/>
        <a:lstStyle/>
        <a:p>
          <a:endParaRPr lang="en-US"/>
        </a:p>
      </dgm:t>
    </dgm:pt>
    <dgm:pt modelId="{51C6B941-AA99-4E1B-9AAD-0F012AFC1694}">
      <dgm:prSet/>
      <dgm:spPr/>
      <dgm:t>
        <a:bodyPr/>
        <a:lstStyle/>
        <a:p>
          <a:r>
            <a:rPr lang="en-US" b="1" i="0"/>
            <a:t>Reviews: </a:t>
          </a:r>
          <a:r>
            <a:rPr lang="en-US" b="0" i="0"/>
            <a:t>Customers should be able to leave reviews of the restaurant and its food. </a:t>
          </a:r>
          <a:endParaRPr lang="en-US"/>
        </a:p>
      </dgm:t>
    </dgm:pt>
    <dgm:pt modelId="{3C183808-FDDF-469F-A5A5-4F6DEA1713C5}" type="parTrans" cxnId="{50748FDE-EC74-4090-8B76-0852B4CACBA6}">
      <dgm:prSet/>
      <dgm:spPr/>
      <dgm:t>
        <a:bodyPr/>
        <a:lstStyle/>
        <a:p>
          <a:endParaRPr lang="en-US"/>
        </a:p>
      </dgm:t>
    </dgm:pt>
    <dgm:pt modelId="{34AE21E2-03D5-4322-A893-974A724E3BE9}" type="sibTrans" cxnId="{50748FDE-EC74-4090-8B76-0852B4CACBA6}">
      <dgm:prSet/>
      <dgm:spPr/>
      <dgm:t>
        <a:bodyPr/>
        <a:lstStyle/>
        <a:p>
          <a:endParaRPr lang="en-US"/>
        </a:p>
      </dgm:t>
    </dgm:pt>
    <dgm:pt modelId="{AC54BD8F-25DA-4C41-8BC1-6910D2583C64}" type="pres">
      <dgm:prSet presAssocID="{0F917192-6DD6-4B44-ACD6-F8AAACCC3A47}" presName="diagram" presStyleCnt="0">
        <dgm:presLayoutVars>
          <dgm:dir/>
          <dgm:resizeHandles val="exact"/>
        </dgm:presLayoutVars>
      </dgm:prSet>
      <dgm:spPr/>
    </dgm:pt>
    <dgm:pt modelId="{263FFED6-36B3-4F4B-95A1-9161ACC3A3B8}" type="pres">
      <dgm:prSet presAssocID="{6FA2FEE7-1E67-4E3D-8FC6-92C36BAD561C}" presName="node" presStyleLbl="node1" presStyleIdx="0" presStyleCnt="8">
        <dgm:presLayoutVars>
          <dgm:bulletEnabled val="1"/>
        </dgm:presLayoutVars>
      </dgm:prSet>
      <dgm:spPr/>
    </dgm:pt>
    <dgm:pt modelId="{57672F7F-78F3-4DA5-AB34-46DA2E810D40}" type="pres">
      <dgm:prSet presAssocID="{E51C7BDA-6AAD-413F-951C-03ADD4ED2F24}" presName="sibTrans" presStyleCnt="0"/>
      <dgm:spPr/>
    </dgm:pt>
    <dgm:pt modelId="{B94B1DA6-7CB8-4D85-B1D0-11388F060284}" type="pres">
      <dgm:prSet presAssocID="{E7AC561E-CB4F-4039-BE34-7808E067205C}" presName="node" presStyleLbl="node1" presStyleIdx="1" presStyleCnt="8">
        <dgm:presLayoutVars>
          <dgm:bulletEnabled val="1"/>
        </dgm:presLayoutVars>
      </dgm:prSet>
      <dgm:spPr/>
    </dgm:pt>
    <dgm:pt modelId="{9ED50C1F-29E3-4A6D-8111-257EB5AE0640}" type="pres">
      <dgm:prSet presAssocID="{EB12E881-8E78-405C-99E1-D5F555701EE0}" presName="sibTrans" presStyleCnt="0"/>
      <dgm:spPr/>
    </dgm:pt>
    <dgm:pt modelId="{4AD8505D-626F-4F06-8B41-0FFFD4A2826D}" type="pres">
      <dgm:prSet presAssocID="{7208593B-38DB-48FE-B0B7-1F94527B9E0E}" presName="node" presStyleLbl="node1" presStyleIdx="2" presStyleCnt="8">
        <dgm:presLayoutVars>
          <dgm:bulletEnabled val="1"/>
        </dgm:presLayoutVars>
      </dgm:prSet>
      <dgm:spPr/>
    </dgm:pt>
    <dgm:pt modelId="{2170D605-B98C-4852-A42C-9512ACAF65D6}" type="pres">
      <dgm:prSet presAssocID="{B8D5A040-55C3-4103-AF22-53E6ABCA0A78}" presName="sibTrans" presStyleCnt="0"/>
      <dgm:spPr/>
    </dgm:pt>
    <dgm:pt modelId="{633654D5-FD95-4098-8F1F-86BA7DE5CAEE}" type="pres">
      <dgm:prSet presAssocID="{68318D4D-8419-43A0-95C9-CA67F5AD95B5}" presName="node" presStyleLbl="node1" presStyleIdx="3" presStyleCnt="8">
        <dgm:presLayoutVars>
          <dgm:bulletEnabled val="1"/>
        </dgm:presLayoutVars>
      </dgm:prSet>
      <dgm:spPr/>
    </dgm:pt>
    <dgm:pt modelId="{90045917-461A-45F2-88DD-D75527B6956E}" type="pres">
      <dgm:prSet presAssocID="{299FE5ED-CDD5-481B-BD06-1AA05AC242FC}" presName="sibTrans" presStyleCnt="0"/>
      <dgm:spPr/>
    </dgm:pt>
    <dgm:pt modelId="{2C3DE692-39B2-497B-AF23-11D32DE48D43}" type="pres">
      <dgm:prSet presAssocID="{A4DB8448-3547-46D1-A617-33DF27192B6F}" presName="node" presStyleLbl="node1" presStyleIdx="4" presStyleCnt="8">
        <dgm:presLayoutVars>
          <dgm:bulletEnabled val="1"/>
        </dgm:presLayoutVars>
      </dgm:prSet>
      <dgm:spPr/>
    </dgm:pt>
    <dgm:pt modelId="{DDB7FF49-03EF-40F5-80D3-EC5746BBF9B0}" type="pres">
      <dgm:prSet presAssocID="{A1C7D7DA-8FAD-4DD4-BF20-E6EFEF28F030}" presName="sibTrans" presStyleCnt="0"/>
      <dgm:spPr/>
    </dgm:pt>
    <dgm:pt modelId="{3D2F9DB1-64A5-4297-AABD-06624FF5CCA4}" type="pres">
      <dgm:prSet presAssocID="{7755766A-DBF8-4D66-AE65-963E79F45F94}" presName="node" presStyleLbl="node1" presStyleIdx="5" presStyleCnt="8">
        <dgm:presLayoutVars>
          <dgm:bulletEnabled val="1"/>
        </dgm:presLayoutVars>
      </dgm:prSet>
      <dgm:spPr/>
    </dgm:pt>
    <dgm:pt modelId="{697D2723-CA2E-497B-A267-99C55C41A81E}" type="pres">
      <dgm:prSet presAssocID="{A82B63BC-7165-4C86-B34C-29FFB391A681}" presName="sibTrans" presStyleCnt="0"/>
      <dgm:spPr/>
    </dgm:pt>
    <dgm:pt modelId="{46F1EDB0-E5E4-444A-8004-BEF3733716D3}" type="pres">
      <dgm:prSet presAssocID="{477DA21C-737D-4041-B310-34B659BAE481}" presName="node" presStyleLbl="node1" presStyleIdx="6" presStyleCnt="8">
        <dgm:presLayoutVars>
          <dgm:bulletEnabled val="1"/>
        </dgm:presLayoutVars>
      </dgm:prSet>
      <dgm:spPr/>
    </dgm:pt>
    <dgm:pt modelId="{223C95CF-2478-4FF1-87D6-D25B89F11453}" type="pres">
      <dgm:prSet presAssocID="{B4D51BE3-8A0B-473E-A321-E82DD1EFD884}" presName="sibTrans" presStyleCnt="0"/>
      <dgm:spPr/>
    </dgm:pt>
    <dgm:pt modelId="{7C494C59-3C1F-43D9-8F48-336D7BFCD675}" type="pres">
      <dgm:prSet presAssocID="{51C6B941-AA99-4E1B-9AAD-0F012AFC1694}" presName="node" presStyleLbl="node1" presStyleIdx="7" presStyleCnt="8">
        <dgm:presLayoutVars>
          <dgm:bulletEnabled val="1"/>
        </dgm:presLayoutVars>
      </dgm:prSet>
      <dgm:spPr/>
    </dgm:pt>
  </dgm:ptLst>
  <dgm:cxnLst>
    <dgm:cxn modelId="{FC5FF302-6ED0-4CD7-84A7-CF6AFEF85747}" type="presOf" srcId="{477DA21C-737D-4041-B310-34B659BAE481}" destId="{46F1EDB0-E5E4-444A-8004-BEF3733716D3}" srcOrd="0" destOrd="0" presId="urn:microsoft.com/office/officeart/2005/8/layout/default"/>
    <dgm:cxn modelId="{55635A04-7767-4211-9FC6-EC8CA2CEB2AE}" type="presOf" srcId="{7755766A-DBF8-4D66-AE65-963E79F45F94}" destId="{3D2F9DB1-64A5-4297-AABD-06624FF5CCA4}" srcOrd="0" destOrd="0" presId="urn:microsoft.com/office/officeart/2005/8/layout/default"/>
    <dgm:cxn modelId="{74C8BA0D-5087-4AE9-A214-01A0D0667603}" srcId="{0F917192-6DD6-4B44-ACD6-F8AAACCC3A47}" destId="{6FA2FEE7-1E67-4E3D-8FC6-92C36BAD561C}" srcOrd="0" destOrd="0" parTransId="{8B4AE4DF-6820-4C06-8278-E973BF15ADC4}" sibTransId="{E51C7BDA-6AAD-413F-951C-03ADD4ED2F24}"/>
    <dgm:cxn modelId="{04B3ED31-C1CC-4C30-99E1-4590805F279F}" srcId="{0F917192-6DD6-4B44-ACD6-F8AAACCC3A47}" destId="{7208593B-38DB-48FE-B0B7-1F94527B9E0E}" srcOrd="2" destOrd="0" parTransId="{93522B5E-8F88-41FD-8EDF-FF8A0A0831E0}" sibTransId="{B8D5A040-55C3-4103-AF22-53E6ABCA0A78}"/>
    <dgm:cxn modelId="{9B50F13E-14D8-45D3-AAC5-F88AA9D77531}" type="presOf" srcId="{E7AC561E-CB4F-4039-BE34-7808E067205C}" destId="{B94B1DA6-7CB8-4D85-B1D0-11388F060284}" srcOrd="0" destOrd="0" presId="urn:microsoft.com/office/officeart/2005/8/layout/default"/>
    <dgm:cxn modelId="{A22B1F5C-28B8-450C-AB36-57F626065051}" type="presOf" srcId="{0F917192-6DD6-4B44-ACD6-F8AAACCC3A47}" destId="{AC54BD8F-25DA-4C41-8BC1-6910D2583C64}" srcOrd="0" destOrd="0" presId="urn:microsoft.com/office/officeart/2005/8/layout/default"/>
    <dgm:cxn modelId="{0347EC44-FEF5-4B22-ABE9-76C59934EA61}" type="presOf" srcId="{68318D4D-8419-43A0-95C9-CA67F5AD95B5}" destId="{633654D5-FD95-4098-8F1F-86BA7DE5CAEE}" srcOrd="0" destOrd="0" presId="urn:microsoft.com/office/officeart/2005/8/layout/default"/>
    <dgm:cxn modelId="{F6D02274-2006-4927-A6D9-2A1885012CA9}" srcId="{0F917192-6DD6-4B44-ACD6-F8AAACCC3A47}" destId="{A4DB8448-3547-46D1-A617-33DF27192B6F}" srcOrd="4" destOrd="0" parTransId="{35B1F2CF-7DA5-46FC-A62E-DC0129F460D4}" sibTransId="{A1C7D7DA-8FAD-4DD4-BF20-E6EFEF28F030}"/>
    <dgm:cxn modelId="{CE00AD56-9582-4889-976F-1DFF827ADA16}" srcId="{0F917192-6DD6-4B44-ACD6-F8AAACCC3A47}" destId="{7755766A-DBF8-4D66-AE65-963E79F45F94}" srcOrd="5" destOrd="0" parTransId="{AA6ACDA8-CAD4-4736-99B7-35DEE57EB4DE}" sibTransId="{A82B63BC-7165-4C86-B34C-29FFB391A681}"/>
    <dgm:cxn modelId="{EFBF7888-CCEB-4C0B-B80F-89F0F6CDB286}" type="presOf" srcId="{A4DB8448-3547-46D1-A617-33DF27192B6F}" destId="{2C3DE692-39B2-497B-AF23-11D32DE48D43}" srcOrd="0" destOrd="0" presId="urn:microsoft.com/office/officeart/2005/8/layout/default"/>
    <dgm:cxn modelId="{A3800B8C-9024-4CBD-9FB2-BFB0293E47A6}" type="presOf" srcId="{6FA2FEE7-1E67-4E3D-8FC6-92C36BAD561C}" destId="{263FFED6-36B3-4F4B-95A1-9161ACC3A3B8}" srcOrd="0" destOrd="0" presId="urn:microsoft.com/office/officeart/2005/8/layout/default"/>
    <dgm:cxn modelId="{8AFF83B0-EA7C-4DEA-8AB3-D33DB4B7047E}" type="presOf" srcId="{7208593B-38DB-48FE-B0B7-1F94527B9E0E}" destId="{4AD8505D-626F-4F06-8B41-0FFFD4A2826D}" srcOrd="0" destOrd="0" presId="urn:microsoft.com/office/officeart/2005/8/layout/default"/>
    <dgm:cxn modelId="{FE3CE0B9-CE8A-48DD-867C-2C4293010C95}" type="presOf" srcId="{51C6B941-AA99-4E1B-9AAD-0F012AFC1694}" destId="{7C494C59-3C1F-43D9-8F48-336D7BFCD675}" srcOrd="0" destOrd="0" presId="urn:microsoft.com/office/officeart/2005/8/layout/default"/>
    <dgm:cxn modelId="{50748FDE-EC74-4090-8B76-0852B4CACBA6}" srcId="{0F917192-6DD6-4B44-ACD6-F8AAACCC3A47}" destId="{51C6B941-AA99-4E1B-9AAD-0F012AFC1694}" srcOrd="7" destOrd="0" parTransId="{3C183808-FDDF-469F-A5A5-4F6DEA1713C5}" sibTransId="{34AE21E2-03D5-4322-A893-974A724E3BE9}"/>
    <dgm:cxn modelId="{FEE0F5DF-3202-48F5-8404-2602276C334A}" srcId="{0F917192-6DD6-4B44-ACD6-F8AAACCC3A47}" destId="{E7AC561E-CB4F-4039-BE34-7808E067205C}" srcOrd="1" destOrd="0" parTransId="{7979F809-90BC-4662-8C88-FCC457E49947}" sibTransId="{EB12E881-8E78-405C-99E1-D5F555701EE0}"/>
    <dgm:cxn modelId="{F8A69CE7-3254-48AD-B1D2-7F0A1CF846DF}" srcId="{0F917192-6DD6-4B44-ACD6-F8AAACCC3A47}" destId="{68318D4D-8419-43A0-95C9-CA67F5AD95B5}" srcOrd="3" destOrd="0" parTransId="{24600553-D098-40C6-92E4-EA1E515CA248}" sibTransId="{299FE5ED-CDD5-481B-BD06-1AA05AC242FC}"/>
    <dgm:cxn modelId="{D2EDD4F6-A596-4295-BF40-705B6E5B7F89}" srcId="{0F917192-6DD6-4B44-ACD6-F8AAACCC3A47}" destId="{477DA21C-737D-4041-B310-34B659BAE481}" srcOrd="6" destOrd="0" parTransId="{E99225C0-71FA-433C-90AB-6F999F3514A0}" sibTransId="{B4D51BE3-8A0B-473E-A321-E82DD1EFD884}"/>
    <dgm:cxn modelId="{13EAB063-89AF-4850-B7C4-06B521FE3756}" type="presParOf" srcId="{AC54BD8F-25DA-4C41-8BC1-6910D2583C64}" destId="{263FFED6-36B3-4F4B-95A1-9161ACC3A3B8}" srcOrd="0" destOrd="0" presId="urn:microsoft.com/office/officeart/2005/8/layout/default"/>
    <dgm:cxn modelId="{189EEAD6-6E9A-4B1B-8498-45C6F545081B}" type="presParOf" srcId="{AC54BD8F-25DA-4C41-8BC1-6910D2583C64}" destId="{57672F7F-78F3-4DA5-AB34-46DA2E810D40}" srcOrd="1" destOrd="0" presId="urn:microsoft.com/office/officeart/2005/8/layout/default"/>
    <dgm:cxn modelId="{84017DE1-195E-491F-958C-AECAD7E1C9CC}" type="presParOf" srcId="{AC54BD8F-25DA-4C41-8BC1-6910D2583C64}" destId="{B94B1DA6-7CB8-4D85-B1D0-11388F060284}" srcOrd="2" destOrd="0" presId="urn:microsoft.com/office/officeart/2005/8/layout/default"/>
    <dgm:cxn modelId="{0E97BB42-2B03-41C9-936B-ED2E48165AEA}" type="presParOf" srcId="{AC54BD8F-25DA-4C41-8BC1-6910D2583C64}" destId="{9ED50C1F-29E3-4A6D-8111-257EB5AE0640}" srcOrd="3" destOrd="0" presId="urn:microsoft.com/office/officeart/2005/8/layout/default"/>
    <dgm:cxn modelId="{1948D32B-B90B-4DD6-A2C2-1F73747405AA}" type="presParOf" srcId="{AC54BD8F-25DA-4C41-8BC1-6910D2583C64}" destId="{4AD8505D-626F-4F06-8B41-0FFFD4A2826D}" srcOrd="4" destOrd="0" presId="urn:microsoft.com/office/officeart/2005/8/layout/default"/>
    <dgm:cxn modelId="{3186D14F-CE7B-4615-B37A-2C9615FACD65}" type="presParOf" srcId="{AC54BD8F-25DA-4C41-8BC1-6910D2583C64}" destId="{2170D605-B98C-4852-A42C-9512ACAF65D6}" srcOrd="5" destOrd="0" presId="urn:microsoft.com/office/officeart/2005/8/layout/default"/>
    <dgm:cxn modelId="{8CE1A687-3BE7-4087-85C4-E7B461A04301}" type="presParOf" srcId="{AC54BD8F-25DA-4C41-8BC1-6910D2583C64}" destId="{633654D5-FD95-4098-8F1F-86BA7DE5CAEE}" srcOrd="6" destOrd="0" presId="urn:microsoft.com/office/officeart/2005/8/layout/default"/>
    <dgm:cxn modelId="{217B851F-6B8A-4A90-A530-127BF6B7C6CB}" type="presParOf" srcId="{AC54BD8F-25DA-4C41-8BC1-6910D2583C64}" destId="{90045917-461A-45F2-88DD-D75527B6956E}" srcOrd="7" destOrd="0" presId="urn:microsoft.com/office/officeart/2005/8/layout/default"/>
    <dgm:cxn modelId="{7FB679C7-D8EA-449F-A05E-FBC79EF9E94E}" type="presParOf" srcId="{AC54BD8F-25DA-4C41-8BC1-6910D2583C64}" destId="{2C3DE692-39B2-497B-AF23-11D32DE48D43}" srcOrd="8" destOrd="0" presId="urn:microsoft.com/office/officeart/2005/8/layout/default"/>
    <dgm:cxn modelId="{858B09DC-290B-460E-982C-24C29F499249}" type="presParOf" srcId="{AC54BD8F-25DA-4C41-8BC1-6910D2583C64}" destId="{DDB7FF49-03EF-40F5-80D3-EC5746BBF9B0}" srcOrd="9" destOrd="0" presId="urn:microsoft.com/office/officeart/2005/8/layout/default"/>
    <dgm:cxn modelId="{1F4DEFA1-30E6-4EF1-8FF8-92AA552A51EC}" type="presParOf" srcId="{AC54BD8F-25DA-4C41-8BC1-6910D2583C64}" destId="{3D2F9DB1-64A5-4297-AABD-06624FF5CCA4}" srcOrd="10" destOrd="0" presId="urn:microsoft.com/office/officeart/2005/8/layout/default"/>
    <dgm:cxn modelId="{F7E2A18A-5065-4F5F-817E-CB21876E2D23}" type="presParOf" srcId="{AC54BD8F-25DA-4C41-8BC1-6910D2583C64}" destId="{697D2723-CA2E-497B-A267-99C55C41A81E}" srcOrd="11" destOrd="0" presId="urn:microsoft.com/office/officeart/2005/8/layout/default"/>
    <dgm:cxn modelId="{4155B19B-ABB2-466D-A900-65CA8106B448}" type="presParOf" srcId="{AC54BD8F-25DA-4C41-8BC1-6910D2583C64}" destId="{46F1EDB0-E5E4-444A-8004-BEF3733716D3}" srcOrd="12" destOrd="0" presId="urn:microsoft.com/office/officeart/2005/8/layout/default"/>
    <dgm:cxn modelId="{6C3BC3F3-347C-41EB-85F6-828FDDD2C8EE}" type="presParOf" srcId="{AC54BD8F-25DA-4C41-8BC1-6910D2583C64}" destId="{223C95CF-2478-4FF1-87D6-D25B89F11453}" srcOrd="13" destOrd="0" presId="urn:microsoft.com/office/officeart/2005/8/layout/default"/>
    <dgm:cxn modelId="{E46CE2E2-0B2A-4A11-A070-21086A943A54}" type="presParOf" srcId="{AC54BD8F-25DA-4C41-8BC1-6910D2583C64}" destId="{7C494C59-3C1F-43D9-8F48-336D7BFCD675}"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D246DE-D82C-45C3-84CA-E9ED4DBDA27E}" type="doc">
      <dgm:prSet loTypeId="urn:microsoft.com/office/officeart/2005/8/layout/hierarchy3" loCatId="hierarchy" qsTypeId="urn:microsoft.com/office/officeart/2005/8/quickstyle/simple4" qsCatId="simple" csTypeId="urn:microsoft.com/office/officeart/2005/8/colors/colorful1" csCatId="colorful" phldr="1"/>
      <dgm:spPr/>
      <dgm:t>
        <a:bodyPr/>
        <a:lstStyle/>
        <a:p>
          <a:endParaRPr lang="en-US"/>
        </a:p>
      </dgm:t>
    </dgm:pt>
    <dgm:pt modelId="{C66786FA-04AA-46AE-9070-883818D05103}">
      <dgm:prSet/>
      <dgm:spPr/>
      <dgm:t>
        <a:bodyPr/>
        <a:lstStyle/>
        <a:p>
          <a:r>
            <a:rPr lang="en-US" b="1" i="0" dirty="0"/>
            <a:t>There are two modules in this project, these are: -</a:t>
          </a:r>
          <a:endParaRPr lang="en-US" dirty="0"/>
        </a:p>
      </dgm:t>
    </dgm:pt>
    <dgm:pt modelId="{FB91A6D1-194C-43B6-83CA-29D01895CFDE}" type="parTrans" cxnId="{0F90A2A3-C249-4F30-BAD4-7E4E757509C3}">
      <dgm:prSet/>
      <dgm:spPr/>
      <dgm:t>
        <a:bodyPr/>
        <a:lstStyle/>
        <a:p>
          <a:endParaRPr lang="en-US"/>
        </a:p>
      </dgm:t>
    </dgm:pt>
    <dgm:pt modelId="{B8A94CA1-04E9-4E41-B302-90F7DC10B8BF}" type="sibTrans" cxnId="{0F90A2A3-C249-4F30-BAD4-7E4E757509C3}">
      <dgm:prSet/>
      <dgm:spPr/>
      <dgm:t>
        <a:bodyPr/>
        <a:lstStyle/>
        <a:p>
          <a:endParaRPr lang="en-US"/>
        </a:p>
      </dgm:t>
    </dgm:pt>
    <dgm:pt modelId="{53503780-3003-4EDA-912C-8FC0D81B5467}">
      <dgm:prSet/>
      <dgm:spPr/>
      <dgm:t>
        <a:bodyPr/>
        <a:lstStyle/>
        <a:p>
          <a:r>
            <a:rPr lang="en-US" b="1" i="0"/>
            <a:t>1. Admin</a:t>
          </a:r>
          <a:endParaRPr lang="en-US"/>
        </a:p>
      </dgm:t>
    </dgm:pt>
    <dgm:pt modelId="{F9A5313F-6565-466A-9B3F-12AB93CCCD82}" type="parTrans" cxnId="{A6D4D0B0-1B31-4BC5-A134-38440966E746}">
      <dgm:prSet/>
      <dgm:spPr/>
      <dgm:t>
        <a:bodyPr/>
        <a:lstStyle/>
        <a:p>
          <a:endParaRPr lang="en-US"/>
        </a:p>
      </dgm:t>
    </dgm:pt>
    <dgm:pt modelId="{3FB1F937-5F02-423F-91A7-59C4DA38EE3B}" type="sibTrans" cxnId="{A6D4D0B0-1B31-4BC5-A134-38440966E746}">
      <dgm:prSet/>
      <dgm:spPr/>
      <dgm:t>
        <a:bodyPr/>
        <a:lstStyle/>
        <a:p>
          <a:endParaRPr lang="en-US"/>
        </a:p>
      </dgm:t>
    </dgm:pt>
    <dgm:pt modelId="{434BD222-9D11-4C4E-A8D3-212E2D403E66}">
      <dgm:prSet/>
      <dgm:spPr/>
      <dgm:t>
        <a:bodyPr/>
        <a:lstStyle/>
        <a:p>
          <a:r>
            <a:rPr lang="en-US" b="1" i="0"/>
            <a:t>2. User</a:t>
          </a:r>
          <a:endParaRPr lang="en-US"/>
        </a:p>
      </dgm:t>
    </dgm:pt>
    <dgm:pt modelId="{87FA93C6-17E1-4DD7-AB24-C948DF1CCA94}" type="parTrans" cxnId="{94CE1814-AAAE-4D2C-B449-290F1195B465}">
      <dgm:prSet/>
      <dgm:spPr/>
      <dgm:t>
        <a:bodyPr/>
        <a:lstStyle/>
        <a:p>
          <a:endParaRPr lang="en-US"/>
        </a:p>
      </dgm:t>
    </dgm:pt>
    <dgm:pt modelId="{A6FD734D-87D1-4187-BC2D-DC6DFE745C1B}" type="sibTrans" cxnId="{94CE1814-AAAE-4D2C-B449-290F1195B465}">
      <dgm:prSet/>
      <dgm:spPr/>
      <dgm:t>
        <a:bodyPr/>
        <a:lstStyle/>
        <a:p>
          <a:endParaRPr lang="en-US"/>
        </a:p>
      </dgm:t>
    </dgm:pt>
    <dgm:pt modelId="{96363761-07F8-40D1-ADD9-6CFC90D6566D}" type="pres">
      <dgm:prSet presAssocID="{B1D246DE-D82C-45C3-84CA-E9ED4DBDA27E}" presName="diagram" presStyleCnt="0">
        <dgm:presLayoutVars>
          <dgm:chPref val="1"/>
          <dgm:dir/>
          <dgm:animOne val="branch"/>
          <dgm:animLvl val="lvl"/>
          <dgm:resizeHandles/>
        </dgm:presLayoutVars>
      </dgm:prSet>
      <dgm:spPr/>
    </dgm:pt>
    <dgm:pt modelId="{2D937D0F-EDFB-486C-9736-A44E3107E15D}" type="pres">
      <dgm:prSet presAssocID="{C66786FA-04AA-46AE-9070-883818D05103}" presName="root" presStyleCnt="0"/>
      <dgm:spPr/>
    </dgm:pt>
    <dgm:pt modelId="{CAAF2C05-DF1A-42B4-B6F2-D340F22163E9}" type="pres">
      <dgm:prSet presAssocID="{C66786FA-04AA-46AE-9070-883818D05103}" presName="rootComposite" presStyleCnt="0"/>
      <dgm:spPr/>
    </dgm:pt>
    <dgm:pt modelId="{34828585-6854-4A24-BC6B-F2A907A3A726}" type="pres">
      <dgm:prSet presAssocID="{C66786FA-04AA-46AE-9070-883818D05103}" presName="rootText" presStyleLbl="node1" presStyleIdx="0" presStyleCnt="3"/>
      <dgm:spPr/>
    </dgm:pt>
    <dgm:pt modelId="{5075E8A7-12CB-4B2A-B473-F15321AC94BF}" type="pres">
      <dgm:prSet presAssocID="{C66786FA-04AA-46AE-9070-883818D05103}" presName="rootConnector" presStyleLbl="node1" presStyleIdx="0" presStyleCnt="3"/>
      <dgm:spPr/>
    </dgm:pt>
    <dgm:pt modelId="{6F2C3785-6F2C-46C6-9D79-5B209C14AFF9}" type="pres">
      <dgm:prSet presAssocID="{C66786FA-04AA-46AE-9070-883818D05103}" presName="childShape" presStyleCnt="0"/>
      <dgm:spPr/>
    </dgm:pt>
    <dgm:pt modelId="{B442CA3E-DBC1-470C-875A-B856212A5BF9}" type="pres">
      <dgm:prSet presAssocID="{53503780-3003-4EDA-912C-8FC0D81B5467}" presName="root" presStyleCnt="0"/>
      <dgm:spPr/>
    </dgm:pt>
    <dgm:pt modelId="{4AAAF146-91B3-4E0B-83C7-36BF8E7DDAF2}" type="pres">
      <dgm:prSet presAssocID="{53503780-3003-4EDA-912C-8FC0D81B5467}" presName="rootComposite" presStyleCnt="0"/>
      <dgm:spPr/>
    </dgm:pt>
    <dgm:pt modelId="{DB4720DB-EF18-441E-B01C-79F89D6055DF}" type="pres">
      <dgm:prSet presAssocID="{53503780-3003-4EDA-912C-8FC0D81B5467}" presName="rootText" presStyleLbl="node1" presStyleIdx="1" presStyleCnt="3"/>
      <dgm:spPr/>
    </dgm:pt>
    <dgm:pt modelId="{B04694B2-6928-4EFB-AF1D-67496A6D0D43}" type="pres">
      <dgm:prSet presAssocID="{53503780-3003-4EDA-912C-8FC0D81B5467}" presName="rootConnector" presStyleLbl="node1" presStyleIdx="1" presStyleCnt="3"/>
      <dgm:spPr/>
    </dgm:pt>
    <dgm:pt modelId="{4CC1B7A8-E07A-4E78-9D72-BA8C38180A1F}" type="pres">
      <dgm:prSet presAssocID="{53503780-3003-4EDA-912C-8FC0D81B5467}" presName="childShape" presStyleCnt="0"/>
      <dgm:spPr/>
    </dgm:pt>
    <dgm:pt modelId="{7D663EE0-75BB-4FE3-A5D3-6C181A3B2FD8}" type="pres">
      <dgm:prSet presAssocID="{434BD222-9D11-4C4E-A8D3-212E2D403E66}" presName="root" presStyleCnt="0"/>
      <dgm:spPr/>
    </dgm:pt>
    <dgm:pt modelId="{AB2C1254-4571-4E1C-ABBB-F330B34E03B9}" type="pres">
      <dgm:prSet presAssocID="{434BD222-9D11-4C4E-A8D3-212E2D403E66}" presName="rootComposite" presStyleCnt="0"/>
      <dgm:spPr/>
    </dgm:pt>
    <dgm:pt modelId="{784C9DC1-4F04-4C84-91AC-D895CA2A4C0C}" type="pres">
      <dgm:prSet presAssocID="{434BD222-9D11-4C4E-A8D3-212E2D403E66}" presName="rootText" presStyleLbl="node1" presStyleIdx="2" presStyleCnt="3"/>
      <dgm:spPr/>
    </dgm:pt>
    <dgm:pt modelId="{4F7B5A00-2692-4D21-8273-496CD9C625F6}" type="pres">
      <dgm:prSet presAssocID="{434BD222-9D11-4C4E-A8D3-212E2D403E66}" presName="rootConnector" presStyleLbl="node1" presStyleIdx="2" presStyleCnt="3"/>
      <dgm:spPr/>
    </dgm:pt>
    <dgm:pt modelId="{7A2E3BAA-6CA9-4A9A-8118-5ADB7DA53524}" type="pres">
      <dgm:prSet presAssocID="{434BD222-9D11-4C4E-A8D3-212E2D403E66}" presName="childShape" presStyleCnt="0"/>
      <dgm:spPr/>
    </dgm:pt>
  </dgm:ptLst>
  <dgm:cxnLst>
    <dgm:cxn modelId="{4EA16912-DF2F-4AFB-A0CD-7375EC1D648B}" type="presOf" srcId="{B1D246DE-D82C-45C3-84CA-E9ED4DBDA27E}" destId="{96363761-07F8-40D1-ADD9-6CFC90D6566D}" srcOrd="0" destOrd="0" presId="urn:microsoft.com/office/officeart/2005/8/layout/hierarchy3"/>
    <dgm:cxn modelId="{94CE1814-AAAE-4D2C-B449-290F1195B465}" srcId="{B1D246DE-D82C-45C3-84CA-E9ED4DBDA27E}" destId="{434BD222-9D11-4C4E-A8D3-212E2D403E66}" srcOrd="2" destOrd="0" parTransId="{87FA93C6-17E1-4DD7-AB24-C948DF1CCA94}" sibTransId="{A6FD734D-87D1-4187-BC2D-DC6DFE745C1B}"/>
    <dgm:cxn modelId="{C13C1B60-B1B2-4AE4-86C4-581A7B413B1D}" type="presOf" srcId="{434BD222-9D11-4C4E-A8D3-212E2D403E66}" destId="{784C9DC1-4F04-4C84-91AC-D895CA2A4C0C}" srcOrd="0" destOrd="0" presId="urn:microsoft.com/office/officeart/2005/8/layout/hierarchy3"/>
    <dgm:cxn modelId="{5726A55A-8A05-453B-A269-9BA80AA47C5F}" type="presOf" srcId="{53503780-3003-4EDA-912C-8FC0D81B5467}" destId="{B04694B2-6928-4EFB-AF1D-67496A6D0D43}" srcOrd="1" destOrd="0" presId="urn:microsoft.com/office/officeart/2005/8/layout/hierarchy3"/>
    <dgm:cxn modelId="{680E747D-2644-4F79-95E4-B4EA46E8A7BD}" type="presOf" srcId="{434BD222-9D11-4C4E-A8D3-212E2D403E66}" destId="{4F7B5A00-2692-4D21-8273-496CD9C625F6}" srcOrd="1" destOrd="0" presId="urn:microsoft.com/office/officeart/2005/8/layout/hierarchy3"/>
    <dgm:cxn modelId="{B47A2584-234B-4DCF-8BB6-ED6F7C192B55}" type="presOf" srcId="{C66786FA-04AA-46AE-9070-883818D05103}" destId="{5075E8A7-12CB-4B2A-B473-F15321AC94BF}" srcOrd="1" destOrd="0" presId="urn:microsoft.com/office/officeart/2005/8/layout/hierarchy3"/>
    <dgm:cxn modelId="{0F90A2A3-C249-4F30-BAD4-7E4E757509C3}" srcId="{B1D246DE-D82C-45C3-84CA-E9ED4DBDA27E}" destId="{C66786FA-04AA-46AE-9070-883818D05103}" srcOrd="0" destOrd="0" parTransId="{FB91A6D1-194C-43B6-83CA-29D01895CFDE}" sibTransId="{B8A94CA1-04E9-4E41-B302-90F7DC10B8BF}"/>
    <dgm:cxn modelId="{A6D4D0B0-1B31-4BC5-A134-38440966E746}" srcId="{B1D246DE-D82C-45C3-84CA-E9ED4DBDA27E}" destId="{53503780-3003-4EDA-912C-8FC0D81B5467}" srcOrd="1" destOrd="0" parTransId="{F9A5313F-6565-466A-9B3F-12AB93CCCD82}" sibTransId="{3FB1F937-5F02-423F-91A7-59C4DA38EE3B}"/>
    <dgm:cxn modelId="{D68F53F2-4496-469B-B90C-A53A33E4FB40}" type="presOf" srcId="{53503780-3003-4EDA-912C-8FC0D81B5467}" destId="{DB4720DB-EF18-441E-B01C-79F89D6055DF}" srcOrd="0" destOrd="0" presId="urn:microsoft.com/office/officeart/2005/8/layout/hierarchy3"/>
    <dgm:cxn modelId="{82B1CCF6-D839-4217-A556-CF6DBDC91918}" type="presOf" srcId="{C66786FA-04AA-46AE-9070-883818D05103}" destId="{34828585-6854-4A24-BC6B-F2A907A3A726}" srcOrd="0" destOrd="0" presId="urn:microsoft.com/office/officeart/2005/8/layout/hierarchy3"/>
    <dgm:cxn modelId="{FD32F265-69C9-44CF-8BDE-FC7CE20824DC}" type="presParOf" srcId="{96363761-07F8-40D1-ADD9-6CFC90D6566D}" destId="{2D937D0F-EDFB-486C-9736-A44E3107E15D}" srcOrd="0" destOrd="0" presId="urn:microsoft.com/office/officeart/2005/8/layout/hierarchy3"/>
    <dgm:cxn modelId="{1933C1D8-3BD3-4929-88D3-9F6FFDA11FC1}" type="presParOf" srcId="{2D937D0F-EDFB-486C-9736-A44E3107E15D}" destId="{CAAF2C05-DF1A-42B4-B6F2-D340F22163E9}" srcOrd="0" destOrd="0" presId="urn:microsoft.com/office/officeart/2005/8/layout/hierarchy3"/>
    <dgm:cxn modelId="{798C8082-DCB4-4F06-97E1-C34EF2FC04B6}" type="presParOf" srcId="{CAAF2C05-DF1A-42B4-B6F2-D340F22163E9}" destId="{34828585-6854-4A24-BC6B-F2A907A3A726}" srcOrd="0" destOrd="0" presId="urn:microsoft.com/office/officeart/2005/8/layout/hierarchy3"/>
    <dgm:cxn modelId="{492BF38C-B3CE-4DFB-B3A8-47055540FDB9}" type="presParOf" srcId="{CAAF2C05-DF1A-42B4-B6F2-D340F22163E9}" destId="{5075E8A7-12CB-4B2A-B473-F15321AC94BF}" srcOrd="1" destOrd="0" presId="urn:microsoft.com/office/officeart/2005/8/layout/hierarchy3"/>
    <dgm:cxn modelId="{D8C2BEB5-A16F-4674-B793-7564FA6B4F31}" type="presParOf" srcId="{2D937D0F-EDFB-486C-9736-A44E3107E15D}" destId="{6F2C3785-6F2C-46C6-9D79-5B209C14AFF9}" srcOrd="1" destOrd="0" presId="urn:microsoft.com/office/officeart/2005/8/layout/hierarchy3"/>
    <dgm:cxn modelId="{D59A7FE9-F64C-4DE6-B144-80FCA8E430E1}" type="presParOf" srcId="{96363761-07F8-40D1-ADD9-6CFC90D6566D}" destId="{B442CA3E-DBC1-470C-875A-B856212A5BF9}" srcOrd="1" destOrd="0" presId="urn:microsoft.com/office/officeart/2005/8/layout/hierarchy3"/>
    <dgm:cxn modelId="{C2BC47D1-1C3D-4AB9-9216-660D3AA39D83}" type="presParOf" srcId="{B442CA3E-DBC1-470C-875A-B856212A5BF9}" destId="{4AAAF146-91B3-4E0B-83C7-36BF8E7DDAF2}" srcOrd="0" destOrd="0" presId="urn:microsoft.com/office/officeart/2005/8/layout/hierarchy3"/>
    <dgm:cxn modelId="{00885CEE-AA35-4894-9B8A-EA8D89AF7485}" type="presParOf" srcId="{4AAAF146-91B3-4E0B-83C7-36BF8E7DDAF2}" destId="{DB4720DB-EF18-441E-B01C-79F89D6055DF}" srcOrd="0" destOrd="0" presId="urn:microsoft.com/office/officeart/2005/8/layout/hierarchy3"/>
    <dgm:cxn modelId="{522A4CE9-F9A5-4070-823D-7CCE3C397F0F}" type="presParOf" srcId="{4AAAF146-91B3-4E0B-83C7-36BF8E7DDAF2}" destId="{B04694B2-6928-4EFB-AF1D-67496A6D0D43}" srcOrd="1" destOrd="0" presId="urn:microsoft.com/office/officeart/2005/8/layout/hierarchy3"/>
    <dgm:cxn modelId="{C2CCC093-D92F-45A6-9B06-5AC36F9E11DE}" type="presParOf" srcId="{B442CA3E-DBC1-470C-875A-B856212A5BF9}" destId="{4CC1B7A8-E07A-4E78-9D72-BA8C38180A1F}" srcOrd="1" destOrd="0" presId="urn:microsoft.com/office/officeart/2005/8/layout/hierarchy3"/>
    <dgm:cxn modelId="{A60A6844-F42B-436B-855E-0A53A6789069}" type="presParOf" srcId="{96363761-07F8-40D1-ADD9-6CFC90D6566D}" destId="{7D663EE0-75BB-4FE3-A5D3-6C181A3B2FD8}" srcOrd="2" destOrd="0" presId="urn:microsoft.com/office/officeart/2005/8/layout/hierarchy3"/>
    <dgm:cxn modelId="{2EEE6627-2341-45DD-AD6E-9FED2FDDE6A3}" type="presParOf" srcId="{7D663EE0-75BB-4FE3-A5D3-6C181A3B2FD8}" destId="{AB2C1254-4571-4E1C-ABBB-F330B34E03B9}" srcOrd="0" destOrd="0" presId="urn:microsoft.com/office/officeart/2005/8/layout/hierarchy3"/>
    <dgm:cxn modelId="{15559A2C-B473-4098-B3EF-5FF954101818}" type="presParOf" srcId="{AB2C1254-4571-4E1C-ABBB-F330B34E03B9}" destId="{784C9DC1-4F04-4C84-91AC-D895CA2A4C0C}" srcOrd="0" destOrd="0" presId="urn:microsoft.com/office/officeart/2005/8/layout/hierarchy3"/>
    <dgm:cxn modelId="{8D0EE3AA-BE30-4443-AF09-D460F4372EDB}" type="presParOf" srcId="{AB2C1254-4571-4E1C-ABBB-F330B34E03B9}" destId="{4F7B5A00-2692-4D21-8273-496CD9C625F6}" srcOrd="1" destOrd="0" presId="urn:microsoft.com/office/officeart/2005/8/layout/hierarchy3"/>
    <dgm:cxn modelId="{C912F12D-AABD-4972-8359-B7ADE0082F61}" type="presParOf" srcId="{7D663EE0-75BB-4FE3-A5D3-6C181A3B2FD8}" destId="{7A2E3BAA-6CA9-4A9A-8118-5ADB7DA5352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BF2486-5C60-47A6-A347-0DF359BF7661}" type="doc">
      <dgm:prSet loTypeId="urn:microsoft.com/office/officeart/2005/8/layout/vList2" loCatId="list" qsTypeId="urn:microsoft.com/office/officeart/2005/8/quickstyle/simple4" qsCatId="simple" csTypeId="urn:microsoft.com/office/officeart/2005/8/colors/accent2_2" csCatId="accent2"/>
      <dgm:spPr/>
      <dgm:t>
        <a:bodyPr/>
        <a:lstStyle/>
        <a:p>
          <a:endParaRPr lang="en-US"/>
        </a:p>
      </dgm:t>
    </dgm:pt>
    <dgm:pt modelId="{B5E857E9-A369-4750-A986-60D01D0113C7}">
      <dgm:prSet/>
      <dgm:spPr/>
      <dgm:t>
        <a:bodyPr/>
        <a:lstStyle/>
        <a:p>
          <a:r>
            <a:rPr lang="en-US" b="0" i="0"/>
            <a:t>In admin module, the admin is just as administrator. The functionalities of this module are </a:t>
          </a:r>
          <a:r>
            <a:rPr lang="en-US" b="1" i="0"/>
            <a:t>to create an admin(user), create a category of food and manage the food, add the food, delete, and update the food, manage the order of food</a:t>
          </a:r>
          <a:r>
            <a:rPr lang="en-US" b="0" i="0"/>
            <a:t>. </a:t>
          </a:r>
          <a:endParaRPr lang="en-US"/>
        </a:p>
      </dgm:t>
    </dgm:pt>
    <dgm:pt modelId="{E978A72E-23D0-4B61-AD40-FED5FB024F1E}" type="parTrans" cxnId="{6638FBD6-6447-49F9-9B1A-0AD2BED60538}">
      <dgm:prSet/>
      <dgm:spPr/>
      <dgm:t>
        <a:bodyPr/>
        <a:lstStyle/>
        <a:p>
          <a:endParaRPr lang="en-US"/>
        </a:p>
      </dgm:t>
    </dgm:pt>
    <dgm:pt modelId="{CB52E14A-06BF-4E7F-ABFB-41D870A1F2A1}" type="sibTrans" cxnId="{6638FBD6-6447-49F9-9B1A-0AD2BED60538}">
      <dgm:prSet/>
      <dgm:spPr/>
      <dgm:t>
        <a:bodyPr/>
        <a:lstStyle/>
        <a:p>
          <a:endParaRPr lang="en-US"/>
        </a:p>
      </dgm:t>
    </dgm:pt>
    <dgm:pt modelId="{51ACCB57-2085-4E5B-BEC9-7BA3B4BEAF04}">
      <dgm:prSet/>
      <dgm:spPr/>
      <dgm:t>
        <a:bodyPr/>
        <a:lstStyle/>
        <a:p>
          <a:r>
            <a:rPr lang="en-US" b="0" i="0" dirty="0"/>
            <a:t>The admin played a lead role in this project. The whole functionality, that will be provided by the user, is controlled by the admin only.</a:t>
          </a:r>
          <a:endParaRPr lang="en-US" dirty="0"/>
        </a:p>
      </dgm:t>
    </dgm:pt>
    <dgm:pt modelId="{D87C643E-BE60-4857-8298-EC8A5B653F94}" type="parTrans" cxnId="{BDB54516-B952-42C6-9FD9-3811F865898F}">
      <dgm:prSet/>
      <dgm:spPr/>
      <dgm:t>
        <a:bodyPr/>
        <a:lstStyle/>
        <a:p>
          <a:endParaRPr lang="en-US"/>
        </a:p>
      </dgm:t>
    </dgm:pt>
    <dgm:pt modelId="{3EEC203B-99E5-4BDA-B7C4-485E18CF34C6}" type="sibTrans" cxnId="{BDB54516-B952-42C6-9FD9-3811F865898F}">
      <dgm:prSet/>
      <dgm:spPr/>
      <dgm:t>
        <a:bodyPr/>
        <a:lstStyle/>
        <a:p>
          <a:endParaRPr lang="en-US"/>
        </a:p>
      </dgm:t>
    </dgm:pt>
    <dgm:pt modelId="{77A564D3-E3F0-4582-A939-2401CE3DE645}">
      <dgm:prSet/>
      <dgm:spPr/>
      <dgm:t>
        <a:bodyPr/>
        <a:lstStyle/>
        <a:p>
          <a:r>
            <a:rPr lang="en-US" b="1" i="0"/>
            <a:t>Admin: </a:t>
          </a:r>
          <a:r>
            <a:rPr lang="en-US" b="0" i="0"/>
            <a:t>-- In this module, the main admin adds the user, changes the password, updates, and deletes the admin.</a:t>
          </a:r>
          <a:endParaRPr lang="en-US"/>
        </a:p>
      </dgm:t>
    </dgm:pt>
    <dgm:pt modelId="{5D64B9A3-A2D7-4499-AEE0-7BF47B665C1C}" type="parTrans" cxnId="{A0F9DD4D-215A-4264-9A1D-36E9560A1549}">
      <dgm:prSet/>
      <dgm:spPr/>
      <dgm:t>
        <a:bodyPr/>
        <a:lstStyle/>
        <a:p>
          <a:endParaRPr lang="en-US"/>
        </a:p>
      </dgm:t>
    </dgm:pt>
    <dgm:pt modelId="{F2D873CC-A570-46D4-999E-9AEEFE6A94EB}" type="sibTrans" cxnId="{A0F9DD4D-215A-4264-9A1D-36E9560A1549}">
      <dgm:prSet/>
      <dgm:spPr/>
      <dgm:t>
        <a:bodyPr/>
        <a:lstStyle/>
        <a:p>
          <a:endParaRPr lang="en-US"/>
        </a:p>
      </dgm:t>
    </dgm:pt>
    <dgm:pt modelId="{C0DAE845-202F-43A6-9A4F-78FF373D15D3}">
      <dgm:prSet/>
      <dgm:spPr/>
      <dgm:t>
        <a:bodyPr/>
        <a:lstStyle/>
        <a:p>
          <a:r>
            <a:rPr lang="en-US" b="1" i="0"/>
            <a:t>Category: </a:t>
          </a:r>
          <a:r>
            <a:rPr lang="en-US" b="0" i="0"/>
            <a:t>-- This module has functions to add the food category and update and delete the category of food. </a:t>
          </a:r>
          <a:endParaRPr lang="en-US"/>
        </a:p>
      </dgm:t>
    </dgm:pt>
    <dgm:pt modelId="{A4E712DE-8B5C-4845-8C1E-4666EDBEADC3}" type="parTrans" cxnId="{B7F99753-8F25-45F0-9C29-F9A9F40C4A1E}">
      <dgm:prSet/>
      <dgm:spPr/>
      <dgm:t>
        <a:bodyPr/>
        <a:lstStyle/>
        <a:p>
          <a:endParaRPr lang="en-US"/>
        </a:p>
      </dgm:t>
    </dgm:pt>
    <dgm:pt modelId="{9F6666FC-0149-4ED3-8CF5-1EF23C02DD14}" type="sibTrans" cxnId="{B7F99753-8F25-45F0-9C29-F9A9F40C4A1E}">
      <dgm:prSet/>
      <dgm:spPr/>
      <dgm:t>
        <a:bodyPr/>
        <a:lstStyle/>
        <a:p>
          <a:endParaRPr lang="en-US"/>
        </a:p>
      </dgm:t>
    </dgm:pt>
    <dgm:pt modelId="{1E00C954-7CB3-4A44-9B2A-103C0D285C60}">
      <dgm:prSet/>
      <dgm:spPr/>
      <dgm:t>
        <a:bodyPr/>
        <a:lstStyle/>
        <a:p>
          <a:r>
            <a:rPr lang="en-US" b="1" i="0" dirty="0"/>
            <a:t>Food: </a:t>
          </a:r>
          <a:r>
            <a:rPr lang="en-US" b="0" i="0" dirty="0"/>
            <a:t>-- In this module having functionality to add the food inside the different category. If any of the categories is active in nature, then that food is only visible in the user interface. Also delete the food and update the food. </a:t>
          </a:r>
          <a:endParaRPr lang="en-US" dirty="0"/>
        </a:p>
      </dgm:t>
    </dgm:pt>
    <dgm:pt modelId="{11B171F8-83DC-4408-9C8F-577EF606395E}" type="parTrans" cxnId="{BEBBC223-A312-4C9C-9297-1ABA4055F1F1}">
      <dgm:prSet/>
      <dgm:spPr/>
      <dgm:t>
        <a:bodyPr/>
        <a:lstStyle/>
        <a:p>
          <a:endParaRPr lang="en-US"/>
        </a:p>
      </dgm:t>
    </dgm:pt>
    <dgm:pt modelId="{B31D5B3C-A746-4624-AC80-AD45A33B8EE5}" type="sibTrans" cxnId="{BEBBC223-A312-4C9C-9297-1ABA4055F1F1}">
      <dgm:prSet/>
      <dgm:spPr/>
      <dgm:t>
        <a:bodyPr/>
        <a:lstStyle/>
        <a:p>
          <a:endParaRPr lang="en-US"/>
        </a:p>
      </dgm:t>
    </dgm:pt>
    <dgm:pt modelId="{F572B112-F07A-465A-84E0-FBF48436E58F}">
      <dgm:prSet/>
      <dgm:spPr/>
      <dgm:t>
        <a:bodyPr/>
        <a:lstStyle/>
        <a:p>
          <a:r>
            <a:rPr lang="en-US" b="1" i="0"/>
            <a:t>Order: </a:t>
          </a:r>
          <a:r>
            <a:rPr lang="en-US" b="0" i="0"/>
            <a:t>-- In this module, having display only the order detailed. Only the order details like delivered on the way that will be controlled by the admin itself, means admin update the order at time to time. If the order is delivered, then the admin deletes the order as their choice</a:t>
          </a:r>
          <a:endParaRPr lang="en-US"/>
        </a:p>
      </dgm:t>
    </dgm:pt>
    <dgm:pt modelId="{83C77F16-151F-44AD-A741-166F1745FBD9}" type="parTrans" cxnId="{66D17A31-FD15-43A4-82C6-D2B090530D49}">
      <dgm:prSet/>
      <dgm:spPr/>
      <dgm:t>
        <a:bodyPr/>
        <a:lstStyle/>
        <a:p>
          <a:endParaRPr lang="en-US"/>
        </a:p>
      </dgm:t>
    </dgm:pt>
    <dgm:pt modelId="{153F399A-493C-4AEA-93B7-E6BD9F4F45FA}" type="sibTrans" cxnId="{66D17A31-FD15-43A4-82C6-D2B090530D49}">
      <dgm:prSet/>
      <dgm:spPr/>
      <dgm:t>
        <a:bodyPr/>
        <a:lstStyle/>
        <a:p>
          <a:endParaRPr lang="en-US"/>
        </a:p>
      </dgm:t>
    </dgm:pt>
    <dgm:pt modelId="{B9445BEE-CE89-4E42-A3B0-3F3BB7B0F65D}" type="pres">
      <dgm:prSet presAssocID="{69BF2486-5C60-47A6-A347-0DF359BF7661}" presName="linear" presStyleCnt="0">
        <dgm:presLayoutVars>
          <dgm:animLvl val="lvl"/>
          <dgm:resizeHandles val="exact"/>
        </dgm:presLayoutVars>
      </dgm:prSet>
      <dgm:spPr/>
    </dgm:pt>
    <dgm:pt modelId="{5820A413-3026-4E84-A566-F4EFBF9DE10A}" type="pres">
      <dgm:prSet presAssocID="{B5E857E9-A369-4750-A986-60D01D0113C7}" presName="parentText" presStyleLbl="node1" presStyleIdx="0" presStyleCnt="6">
        <dgm:presLayoutVars>
          <dgm:chMax val="0"/>
          <dgm:bulletEnabled val="1"/>
        </dgm:presLayoutVars>
      </dgm:prSet>
      <dgm:spPr/>
    </dgm:pt>
    <dgm:pt modelId="{347D5394-FFA7-4514-8F9E-C95D055AF219}" type="pres">
      <dgm:prSet presAssocID="{CB52E14A-06BF-4E7F-ABFB-41D870A1F2A1}" presName="spacer" presStyleCnt="0"/>
      <dgm:spPr/>
    </dgm:pt>
    <dgm:pt modelId="{980C7E8B-D743-425B-97ED-9C67D5D0AA5A}" type="pres">
      <dgm:prSet presAssocID="{51ACCB57-2085-4E5B-BEC9-7BA3B4BEAF04}" presName="parentText" presStyleLbl="node1" presStyleIdx="1" presStyleCnt="6">
        <dgm:presLayoutVars>
          <dgm:chMax val="0"/>
          <dgm:bulletEnabled val="1"/>
        </dgm:presLayoutVars>
      </dgm:prSet>
      <dgm:spPr/>
    </dgm:pt>
    <dgm:pt modelId="{BA6A9706-B623-4DAF-B09B-0263A8F89EA4}" type="pres">
      <dgm:prSet presAssocID="{3EEC203B-99E5-4BDA-B7C4-485E18CF34C6}" presName="spacer" presStyleCnt="0"/>
      <dgm:spPr/>
    </dgm:pt>
    <dgm:pt modelId="{CE1AE952-9428-4900-A0C5-681235B97675}" type="pres">
      <dgm:prSet presAssocID="{77A564D3-E3F0-4582-A939-2401CE3DE645}" presName="parentText" presStyleLbl="node1" presStyleIdx="2" presStyleCnt="6">
        <dgm:presLayoutVars>
          <dgm:chMax val="0"/>
          <dgm:bulletEnabled val="1"/>
        </dgm:presLayoutVars>
      </dgm:prSet>
      <dgm:spPr/>
    </dgm:pt>
    <dgm:pt modelId="{D4388EA1-21CC-46CE-BD76-596332A9A4D7}" type="pres">
      <dgm:prSet presAssocID="{F2D873CC-A570-46D4-999E-9AEEFE6A94EB}" presName="spacer" presStyleCnt="0"/>
      <dgm:spPr/>
    </dgm:pt>
    <dgm:pt modelId="{E9E35B64-1F0D-4C9B-8971-6B7A2E1B5D9C}" type="pres">
      <dgm:prSet presAssocID="{C0DAE845-202F-43A6-9A4F-78FF373D15D3}" presName="parentText" presStyleLbl="node1" presStyleIdx="3" presStyleCnt="6">
        <dgm:presLayoutVars>
          <dgm:chMax val="0"/>
          <dgm:bulletEnabled val="1"/>
        </dgm:presLayoutVars>
      </dgm:prSet>
      <dgm:spPr/>
    </dgm:pt>
    <dgm:pt modelId="{89BEA0AB-B112-4BB4-9056-C16BC932A68B}" type="pres">
      <dgm:prSet presAssocID="{9F6666FC-0149-4ED3-8CF5-1EF23C02DD14}" presName="spacer" presStyleCnt="0"/>
      <dgm:spPr/>
    </dgm:pt>
    <dgm:pt modelId="{65FC6FAF-B51E-4E6A-9B25-3A7C3DA7C7C7}" type="pres">
      <dgm:prSet presAssocID="{1E00C954-7CB3-4A44-9B2A-103C0D285C60}" presName="parentText" presStyleLbl="node1" presStyleIdx="4" presStyleCnt="6">
        <dgm:presLayoutVars>
          <dgm:chMax val="0"/>
          <dgm:bulletEnabled val="1"/>
        </dgm:presLayoutVars>
      </dgm:prSet>
      <dgm:spPr/>
    </dgm:pt>
    <dgm:pt modelId="{1246B0C0-F8D0-48C0-98C4-25EDC539A85A}" type="pres">
      <dgm:prSet presAssocID="{B31D5B3C-A746-4624-AC80-AD45A33B8EE5}" presName="spacer" presStyleCnt="0"/>
      <dgm:spPr/>
    </dgm:pt>
    <dgm:pt modelId="{C211F005-6202-4818-8FCA-ABA8DACD7C35}" type="pres">
      <dgm:prSet presAssocID="{F572B112-F07A-465A-84E0-FBF48436E58F}" presName="parentText" presStyleLbl="node1" presStyleIdx="5" presStyleCnt="6">
        <dgm:presLayoutVars>
          <dgm:chMax val="0"/>
          <dgm:bulletEnabled val="1"/>
        </dgm:presLayoutVars>
      </dgm:prSet>
      <dgm:spPr/>
    </dgm:pt>
  </dgm:ptLst>
  <dgm:cxnLst>
    <dgm:cxn modelId="{4699A90C-DD90-4D78-9B7A-87C8BBB3DB18}" type="presOf" srcId="{1E00C954-7CB3-4A44-9B2A-103C0D285C60}" destId="{65FC6FAF-B51E-4E6A-9B25-3A7C3DA7C7C7}" srcOrd="0" destOrd="0" presId="urn:microsoft.com/office/officeart/2005/8/layout/vList2"/>
    <dgm:cxn modelId="{BDB54516-B952-42C6-9FD9-3811F865898F}" srcId="{69BF2486-5C60-47A6-A347-0DF359BF7661}" destId="{51ACCB57-2085-4E5B-BEC9-7BA3B4BEAF04}" srcOrd="1" destOrd="0" parTransId="{D87C643E-BE60-4857-8298-EC8A5B653F94}" sibTransId="{3EEC203B-99E5-4BDA-B7C4-485E18CF34C6}"/>
    <dgm:cxn modelId="{B7F1AF1A-A0EC-4CE1-92B3-B989755D00F6}" type="presOf" srcId="{51ACCB57-2085-4E5B-BEC9-7BA3B4BEAF04}" destId="{980C7E8B-D743-425B-97ED-9C67D5D0AA5A}" srcOrd="0" destOrd="0" presId="urn:microsoft.com/office/officeart/2005/8/layout/vList2"/>
    <dgm:cxn modelId="{BEBBC223-A312-4C9C-9297-1ABA4055F1F1}" srcId="{69BF2486-5C60-47A6-A347-0DF359BF7661}" destId="{1E00C954-7CB3-4A44-9B2A-103C0D285C60}" srcOrd="4" destOrd="0" parTransId="{11B171F8-83DC-4408-9C8F-577EF606395E}" sibTransId="{B31D5B3C-A746-4624-AC80-AD45A33B8EE5}"/>
    <dgm:cxn modelId="{66D17A31-FD15-43A4-82C6-D2B090530D49}" srcId="{69BF2486-5C60-47A6-A347-0DF359BF7661}" destId="{F572B112-F07A-465A-84E0-FBF48436E58F}" srcOrd="5" destOrd="0" parTransId="{83C77F16-151F-44AD-A741-166F1745FBD9}" sibTransId="{153F399A-493C-4AEA-93B7-E6BD9F4F45FA}"/>
    <dgm:cxn modelId="{16BF3C3B-BCAC-4FD8-A14E-7D4787C8DBC1}" type="presOf" srcId="{69BF2486-5C60-47A6-A347-0DF359BF7661}" destId="{B9445BEE-CE89-4E42-A3B0-3F3BB7B0F65D}" srcOrd="0" destOrd="0" presId="urn:microsoft.com/office/officeart/2005/8/layout/vList2"/>
    <dgm:cxn modelId="{8CA92B40-2FC9-463A-A987-40861B7924CB}" type="presOf" srcId="{B5E857E9-A369-4750-A986-60D01D0113C7}" destId="{5820A413-3026-4E84-A566-F4EFBF9DE10A}" srcOrd="0" destOrd="0" presId="urn:microsoft.com/office/officeart/2005/8/layout/vList2"/>
    <dgm:cxn modelId="{71A14E4C-F691-48C6-97E3-235017097975}" type="presOf" srcId="{77A564D3-E3F0-4582-A939-2401CE3DE645}" destId="{CE1AE952-9428-4900-A0C5-681235B97675}" srcOrd="0" destOrd="0" presId="urn:microsoft.com/office/officeart/2005/8/layout/vList2"/>
    <dgm:cxn modelId="{A0F9DD4D-215A-4264-9A1D-36E9560A1549}" srcId="{69BF2486-5C60-47A6-A347-0DF359BF7661}" destId="{77A564D3-E3F0-4582-A939-2401CE3DE645}" srcOrd="2" destOrd="0" parTransId="{5D64B9A3-A2D7-4499-AEE0-7BF47B665C1C}" sibTransId="{F2D873CC-A570-46D4-999E-9AEEFE6A94EB}"/>
    <dgm:cxn modelId="{B7F99753-8F25-45F0-9C29-F9A9F40C4A1E}" srcId="{69BF2486-5C60-47A6-A347-0DF359BF7661}" destId="{C0DAE845-202F-43A6-9A4F-78FF373D15D3}" srcOrd="3" destOrd="0" parTransId="{A4E712DE-8B5C-4845-8C1E-4666EDBEADC3}" sibTransId="{9F6666FC-0149-4ED3-8CF5-1EF23C02DD14}"/>
    <dgm:cxn modelId="{BA67A953-F436-475A-B0CA-751F2845B206}" type="presOf" srcId="{F572B112-F07A-465A-84E0-FBF48436E58F}" destId="{C211F005-6202-4818-8FCA-ABA8DACD7C35}" srcOrd="0" destOrd="0" presId="urn:microsoft.com/office/officeart/2005/8/layout/vList2"/>
    <dgm:cxn modelId="{57C5FC88-31DD-44D4-A13D-9E36F1758688}" type="presOf" srcId="{C0DAE845-202F-43A6-9A4F-78FF373D15D3}" destId="{E9E35B64-1F0D-4C9B-8971-6B7A2E1B5D9C}" srcOrd="0" destOrd="0" presId="urn:microsoft.com/office/officeart/2005/8/layout/vList2"/>
    <dgm:cxn modelId="{6638FBD6-6447-49F9-9B1A-0AD2BED60538}" srcId="{69BF2486-5C60-47A6-A347-0DF359BF7661}" destId="{B5E857E9-A369-4750-A986-60D01D0113C7}" srcOrd="0" destOrd="0" parTransId="{E978A72E-23D0-4B61-AD40-FED5FB024F1E}" sibTransId="{CB52E14A-06BF-4E7F-ABFB-41D870A1F2A1}"/>
    <dgm:cxn modelId="{5052D5E7-9854-4869-8887-48FF461509DE}" type="presParOf" srcId="{B9445BEE-CE89-4E42-A3B0-3F3BB7B0F65D}" destId="{5820A413-3026-4E84-A566-F4EFBF9DE10A}" srcOrd="0" destOrd="0" presId="urn:microsoft.com/office/officeart/2005/8/layout/vList2"/>
    <dgm:cxn modelId="{1DF0DF0A-A827-47CC-A2C3-B860B29B4F4A}" type="presParOf" srcId="{B9445BEE-CE89-4E42-A3B0-3F3BB7B0F65D}" destId="{347D5394-FFA7-4514-8F9E-C95D055AF219}" srcOrd="1" destOrd="0" presId="urn:microsoft.com/office/officeart/2005/8/layout/vList2"/>
    <dgm:cxn modelId="{C9F6A96C-EF22-435D-987B-DA1904170A91}" type="presParOf" srcId="{B9445BEE-CE89-4E42-A3B0-3F3BB7B0F65D}" destId="{980C7E8B-D743-425B-97ED-9C67D5D0AA5A}" srcOrd="2" destOrd="0" presId="urn:microsoft.com/office/officeart/2005/8/layout/vList2"/>
    <dgm:cxn modelId="{17CFA1DF-EE75-42B2-9999-9E501E3B2874}" type="presParOf" srcId="{B9445BEE-CE89-4E42-A3B0-3F3BB7B0F65D}" destId="{BA6A9706-B623-4DAF-B09B-0263A8F89EA4}" srcOrd="3" destOrd="0" presId="urn:microsoft.com/office/officeart/2005/8/layout/vList2"/>
    <dgm:cxn modelId="{D2B5B41A-BA9E-4DF2-89CC-A8632983CD1C}" type="presParOf" srcId="{B9445BEE-CE89-4E42-A3B0-3F3BB7B0F65D}" destId="{CE1AE952-9428-4900-A0C5-681235B97675}" srcOrd="4" destOrd="0" presId="urn:microsoft.com/office/officeart/2005/8/layout/vList2"/>
    <dgm:cxn modelId="{860CF498-B95F-45F5-A1E2-32E35F36F347}" type="presParOf" srcId="{B9445BEE-CE89-4E42-A3B0-3F3BB7B0F65D}" destId="{D4388EA1-21CC-46CE-BD76-596332A9A4D7}" srcOrd="5" destOrd="0" presId="urn:microsoft.com/office/officeart/2005/8/layout/vList2"/>
    <dgm:cxn modelId="{440FC6A0-4A7E-40E7-A9F4-F06D3DC04CED}" type="presParOf" srcId="{B9445BEE-CE89-4E42-A3B0-3F3BB7B0F65D}" destId="{E9E35B64-1F0D-4C9B-8971-6B7A2E1B5D9C}" srcOrd="6" destOrd="0" presId="urn:microsoft.com/office/officeart/2005/8/layout/vList2"/>
    <dgm:cxn modelId="{A403054E-5CA0-4315-880A-EF239ECBDCFB}" type="presParOf" srcId="{B9445BEE-CE89-4E42-A3B0-3F3BB7B0F65D}" destId="{89BEA0AB-B112-4BB4-9056-C16BC932A68B}" srcOrd="7" destOrd="0" presId="urn:microsoft.com/office/officeart/2005/8/layout/vList2"/>
    <dgm:cxn modelId="{C2CB354B-F7A5-4DBA-9998-DB96D5BACC11}" type="presParOf" srcId="{B9445BEE-CE89-4E42-A3B0-3F3BB7B0F65D}" destId="{65FC6FAF-B51E-4E6A-9B25-3A7C3DA7C7C7}" srcOrd="8" destOrd="0" presId="urn:microsoft.com/office/officeart/2005/8/layout/vList2"/>
    <dgm:cxn modelId="{A7CF1187-81BC-4667-82F9-B4EFB130F04A}" type="presParOf" srcId="{B9445BEE-CE89-4E42-A3B0-3F3BB7B0F65D}" destId="{1246B0C0-F8D0-48C0-98C4-25EDC539A85A}" srcOrd="9" destOrd="0" presId="urn:microsoft.com/office/officeart/2005/8/layout/vList2"/>
    <dgm:cxn modelId="{588BE7D4-782D-4209-B70F-B91B42B5778B}" type="presParOf" srcId="{B9445BEE-CE89-4E42-A3B0-3F3BB7B0F65D}" destId="{C211F005-6202-4818-8FCA-ABA8DACD7C35}"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326F15-45A5-4D94-86AE-D5D147FB66E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7380FC2-864D-4C3A-A87D-032131321F54}">
      <dgm:prSet/>
      <dgm:spPr/>
      <dgm:t>
        <a:bodyPr/>
        <a:lstStyle/>
        <a:p>
          <a:pPr>
            <a:lnSpc>
              <a:spcPct val="100000"/>
            </a:lnSpc>
          </a:pPr>
          <a:r>
            <a:rPr lang="en-US" b="0" i="0"/>
            <a:t>The user module started from the login interface. That required the contact number of user and password which is entered at the time of registration. Once the user is legginged successfully then the user interface is open. In this interface, there are four functionalities that is controlled by the user. These are: -- </a:t>
          </a:r>
          <a:r>
            <a:rPr lang="en-US" b="1" i="0"/>
            <a:t>Home, category, Food and Contact</a:t>
          </a:r>
          <a:r>
            <a:rPr lang="en-US" b="0" i="0"/>
            <a:t>. </a:t>
          </a:r>
          <a:endParaRPr lang="en-US" dirty="0"/>
        </a:p>
      </dgm:t>
    </dgm:pt>
    <dgm:pt modelId="{A1395CF1-746B-45EB-9F37-B3FBDE14030D}" type="parTrans" cxnId="{39A70A45-E8C5-4CB0-A847-97787D53747A}">
      <dgm:prSet/>
      <dgm:spPr/>
      <dgm:t>
        <a:bodyPr/>
        <a:lstStyle/>
        <a:p>
          <a:endParaRPr lang="en-US"/>
        </a:p>
      </dgm:t>
    </dgm:pt>
    <dgm:pt modelId="{85849F48-4474-43D6-B5FC-85B416B32C05}" type="sibTrans" cxnId="{39A70A45-E8C5-4CB0-A847-97787D53747A}">
      <dgm:prSet/>
      <dgm:spPr/>
      <dgm:t>
        <a:bodyPr/>
        <a:lstStyle/>
        <a:p>
          <a:endParaRPr lang="en-US"/>
        </a:p>
      </dgm:t>
    </dgm:pt>
    <dgm:pt modelId="{3D2C91F1-6467-4339-9FB4-9C3CF20FDA9A}">
      <dgm:prSet/>
      <dgm:spPr/>
      <dgm:t>
        <a:bodyPr/>
        <a:lstStyle/>
        <a:p>
          <a:pPr>
            <a:lnSpc>
              <a:spcPct val="100000"/>
            </a:lnSpc>
          </a:pPr>
          <a:r>
            <a:rPr lang="en-US" b="1" i="0"/>
            <a:t>Home: </a:t>
          </a:r>
          <a:r>
            <a:rPr lang="en-US" b="0" i="0"/>
            <a:t>-- In this module, the interface is displaying user friendly and attractive. It controls some categories of food that is active, and features are available and food that is also active in nature. </a:t>
          </a:r>
          <a:endParaRPr lang="en-US"/>
        </a:p>
      </dgm:t>
    </dgm:pt>
    <dgm:pt modelId="{8102D605-8FD7-49CB-8291-9C17129C506B}" type="parTrans" cxnId="{BC6F5D11-1F69-424B-B5E1-D42E9B76D3E0}">
      <dgm:prSet/>
      <dgm:spPr/>
      <dgm:t>
        <a:bodyPr/>
        <a:lstStyle/>
        <a:p>
          <a:endParaRPr lang="en-US"/>
        </a:p>
      </dgm:t>
    </dgm:pt>
    <dgm:pt modelId="{1A122726-CDAB-4838-8153-FF9BB1C14610}" type="sibTrans" cxnId="{BC6F5D11-1F69-424B-B5E1-D42E9B76D3E0}">
      <dgm:prSet/>
      <dgm:spPr/>
      <dgm:t>
        <a:bodyPr/>
        <a:lstStyle/>
        <a:p>
          <a:endParaRPr lang="en-US"/>
        </a:p>
      </dgm:t>
    </dgm:pt>
    <dgm:pt modelId="{1155E453-1386-4178-9054-DD7E96E76EBE}">
      <dgm:prSet/>
      <dgm:spPr/>
      <dgm:t>
        <a:bodyPr/>
        <a:lstStyle/>
        <a:p>
          <a:pPr>
            <a:lnSpc>
              <a:spcPct val="100000"/>
            </a:lnSpc>
          </a:pPr>
          <a:r>
            <a:rPr lang="en-US" b="1" i="0"/>
            <a:t>Category: </a:t>
          </a:r>
          <a:r>
            <a:rPr lang="en-US" b="0" i="0"/>
            <a:t>-- This module has displayed all the active and inactive category. </a:t>
          </a:r>
          <a:endParaRPr lang="en-US"/>
        </a:p>
      </dgm:t>
    </dgm:pt>
    <dgm:pt modelId="{A8D97309-2138-4839-9C6D-E67D5E1EFEF2}" type="parTrans" cxnId="{1A1A8A1A-0D85-48F1-98E9-DD2715D94EC2}">
      <dgm:prSet/>
      <dgm:spPr/>
      <dgm:t>
        <a:bodyPr/>
        <a:lstStyle/>
        <a:p>
          <a:endParaRPr lang="en-US"/>
        </a:p>
      </dgm:t>
    </dgm:pt>
    <dgm:pt modelId="{9C0AA593-F041-43E6-B2AD-8DD6F5632917}" type="sibTrans" cxnId="{1A1A8A1A-0D85-48F1-98E9-DD2715D94EC2}">
      <dgm:prSet/>
      <dgm:spPr/>
      <dgm:t>
        <a:bodyPr/>
        <a:lstStyle/>
        <a:p>
          <a:endParaRPr lang="en-US"/>
        </a:p>
      </dgm:t>
    </dgm:pt>
    <dgm:pt modelId="{0CBEFF38-D6D8-48F0-BC69-9954A26AAB39}">
      <dgm:prSet/>
      <dgm:spPr/>
      <dgm:t>
        <a:bodyPr/>
        <a:lstStyle/>
        <a:p>
          <a:pPr>
            <a:lnSpc>
              <a:spcPct val="100000"/>
            </a:lnSpc>
          </a:pPr>
          <a:r>
            <a:rPr lang="en-US" b="1" i="0"/>
            <a:t>Food: </a:t>
          </a:r>
          <a:r>
            <a:rPr lang="en-US" b="0" i="0"/>
            <a:t>-- It displayed all the food that is stored by the admin as in backend. If the user wants to purchase this food, then they click on the order now button, and fill the details and conform the order. </a:t>
          </a:r>
          <a:endParaRPr lang="en-US"/>
        </a:p>
      </dgm:t>
    </dgm:pt>
    <dgm:pt modelId="{B168E7F2-DF92-4C09-BB1D-9C4EB5DB6DCE}" type="parTrans" cxnId="{64EE01BE-6139-40FA-9C0B-9D2C38DB629C}">
      <dgm:prSet/>
      <dgm:spPr/>
      <dgm:t>
        <a:bodyPr/>
        <a:lstStyle/>
        <a:p>
          <a:endParaRPr lang="en-US"/>
        </a:p>
      </dgm:t>
    </dgm:pt>
    <dgm:pt modelId="{B055581C-5C14-4EAB-A67F-8123343BBB6D}" type="sibTrans" cxnId="{64EE01BE-6139-40FA-9C0B-9D2C38DB629C}">
      <dgm:prSet/>
      <dgm:spPr/>
      <dgm:t>
        <a:bodyPr/>
        <a:lstStyle/>
        <a:p>
          <a:endParaRPr lang="en-US"/>
        </a:p>
      </dgm:t>
    </dgm:pt>
    <dgm:pt modelId="{201DD71D-4FD6-4B0E-A392-11C2233D1E32}">
      <dgm:prSet/>
      <dgm:spPr/>
      <dgm:t>
        <a:bodyPr/>
        <a:lstStyle/>
        <a:p>
          <a:pPr>
            <a:lnSpc>
              <a:spcPct val="100000"/>
            </a:lnSpc>
          </a:pPr>
          <a:r>
            <a:rPr lang="en-US" b="1" i="0"/>
            <a:t>Contact: </a:t>
          </a:r>
          <a:r>
            <a:rPr lang="en-US" b="0" i="0"/>
            <a:t>-- In this module is working to contact with admin also give the feedback of the food and order of the food</a:t>
          </a:r>
          <a:endParaRPr lang="en-US"/>
        </a:p>
      </dgm:t>
    </dgm:pt>
    <dgm:pt modelId="{5EDF7C94-08F3-4E07-963C-A77B22824A13}" type="parTrans" cxnId="{813A72A9-95AE-4FAE-A8A6-3124BFD0E3FD}">
      <dgm:prSet/>
      <dgm:spPr/>
      <dgm:t>
        <a:bodyPr/>
        <a:lstStyle/>
        <a:p>
          <a:endParaRPr lang="en-US"/>
        </a:p>
      </dgm:t>
    </dgm:pt>
    <dgm:pt modelId="{0B44AFE8-B805-49D6-99B2-F88952741393}" type="sibTrans" cxnId="{813A72A9-95AE-4FAE-A8A6-3124BFD0E3FD}">
      <dgm:prSet/>
      <dgm:spPr/>
      <dgm:t>
        <a:bodyPr/>
        <a:lstStyle/>
        <a:p>
          <a:endParaRPr lang="en-US"/>
        </a:p>
      </dgm:t>
    </dgm:pt>
    <dgm:pt modelId="{38BC4BC3-C5ED-4DAA-9FB6-FBA2AEB3888D}" type="pres">
      <dgm:prSet presAssocID="{26326F15-45A5-4D94-86AE-D5D147FB66EB}" presName="root" presStyleCnt="0">
        <dgm:presLayoutVars>
          <dgm:dir/>
          <dgm:resizeHandles val="exact"/>
        </dgm:presLayoutVars>
      </dgm:prSet>
      <dgm:spPr/>
    </dgm:pt>
    <dgm:pt modelId="{559D8CC6-D68C-4C72-A38B-1E3737428460}" type="pres">
      <dgm:prSet presAssocID="{F7380FC2-864D-4C3A-A87D-032131321F54}" presName="compNode" presStyleCnt="0"/>
      <dgm:spPr/>
    </dgm:pt>
    <dgm:pt modelId="{D79108D9-7AD9-49C1-9D4A-696058402B60}" type="pres">
      <dgm:prSet presAssocID="{F7380FC2-864D-4C3A-A87D-032131321F54}" presName="bgRect" presStyleLbl="bgShp" presStyleIdx="0" presStyleCnt="5"/>
      <dgm:spPr/>
    </dgm:pt>
    <dgm:pt modelId="{941A2A57-6B34-4606-80CE-D0464D797CDF}" type="pres">
      <dgm:prSet presAssocID="{F7380FC2-864D-4C3A-A87D-032131321F5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owser Window"/>
        </a:ext>
      </dgm:extLst>
    </dgm:pt>
    <dgm:pt modelId="{2701214E-68D8-4B97-820A-D6DA55C46D1F}" type="pres">
      <dgm:prSet presAssocID="{F7380FC2-864D-4C3A-A87D-032131321F54}" presName="spaceRect" presStyleCnt="0"/>
      <dgm:spPr/>
    </dgm:pt>
    <dgm:pt modelId="{0412CFB6-05A3-4408-A957-813935D6D987}" type="pres">
      <dgm:prSet presAssocID="{F7380FC2-864D-4C3A-A87D-032131321F54}" presName="parTx" presStyleLbl="revTx" presStyleIdx="0" presStyleCnt="5">
        <dgm:presLayoutVars>
          <dgm:chMax val="0"/>
          <dgm:chPref val="0"/>
        </dgm:presLayoutVars>
      </dgm:prSet>
      <dgm:spPr/>
    </dgm:pt>
    <dgm:pt modelId="{1BD009D9-2390-4066-9A82-5D97ECD113E0}" type="pres">
      <dgm:prSet presAssocID="{85849F48-4474-43D6-B5FC-85B416B32C05}" presName="sibTrans" presStyleCnt="0"/>
      <dgm:spPr/>
    </dgm:pt>
    <dgm:pt modelId="{1CD9E753-72AF-40E3-B8FC-4553A56DA66D}" type="pres">
      <dgm:prSet presAssocID="{3D2C91F1-6467-4339-9FB4-9C3CF20FDA9A}" presName="compNode" presStyleCnt="0"/>
      <dgm:spPr/>
    </dgm:pt>
    <dgm:pt modelId="{61EF5A06-02F7-466F-BB9C-29161A7F9ACE}" type="pres">
      <dgm:prSet presAssocID="{3D2C91F1-6467-4339-9FB4-9C3CF20FDA9A}" presName="bgRect" presStyleLbl="bgShp" presStyleIdx="1" presStyleCnt="5"/>
      <dgm:spPr/>
    </dgm:pt>
    <dgm:pt modelId="{2788B598-29AA-4E54-94AD-976E02029629}" type="pres">
      <dgm:prSet presAssocID="{3D2C91F1-6467-4339-9FB4-9C3CF20FDA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6D0A745E-1A0D-47B0-B7A8-503AC3C645D8}" type="pres">
      <dgm:prSet presAssocID="{3D2C91F1-6467-4339-9FB4-9C3CF20FDA9A}" presName="spaceRect" presStyleCnt="0"/>
      <dgm:spPr/>
    </dgm:pt>
    <dgm:pt modelId="{66E0A3FC-B949-49F6-B426-7C67C51EC890}" type="pres">
      <dgm:prSet presAssocID="{3D2C91F1-6467-4339-9FB4-9C3CF20FDA9A}" presName="parTx" presStyleLbl="revTx" presStyleIdx="1" presStyleCnt="5">
        <dgm:presLayoutVars>
          <dgm:chMax val="0"/>
          <dgm:chPref val="0"/>
        </dgm:presLayoutVars>
      </dgm:prSet>
      <dgm:spPr/>
    </dgm:pt>
    <dgm:pt modelId="{8DA1822E-990E-4BBD-A219-1454EC15FA54}" type="pres">
      <dgm:prSet presAssocID="{1A122726-CDAB-4838-8153-FF9BB1C14610}" presName="sibTrans" presStyleCnt="0"/>
      <dgm:spPr/>
    </dgm:pt>
    <dgm:pt modelId="{56FB3BC0-A568-4BBF-B8F9-F4C3FDCA91BC}" type="pres">
      <dgm:prSet presAssocID="{1155E453-1386-4178-9054-DD7E96E76EBE}" presName="compNode" presStyleCnt="0"/>
      <dgm:spPr/>
    </dgm:pt>
    <dgm:pt modelId="{149EAD62-49AA-40C2-899D-961E37C089CF}" type="pres">
      <dgm:prSet presAssocID="{1155E453-1386-4178-9054-DD7E96E76EBE}" presName="bgRect" presStyleLbl="bgShp" presStyleIdx="2" presStyleCnt="5"/>
      <dgm:spPr/>
    </dgm:pt>
    <dgm:pt modelId="{F997F8E2-3726-458C-826B-F94052EBF5C1}" type="pres">
      <dgm:prSet presAssocID="{1155E453-1386-4178-9054-DD7E96E76EB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AA6460CE-26FB-41CA-B491-61047DA6C74B}" type="pres">
      <dgm:prSet presAssocID="{1155E453-1386-4178-9054-DD7E96E76EBE}" presName="spaceRect" presStyleCnt="0"/>
      <dgm:spPr/>
    </dgm:pt>
    <dgm:pt modelId="{053FD675-E98E-48B1-B3B5-D8E2C120319F}" type="pres">
      <dgm:prSet presAssocID="{1155E453-1386-4178-9054-DD7E96E76EBE}" presName="parTx" presStyleLbl="revTx" presStyleIdx="2" presStyleCnt="5">
        <dgm:presLayoutVars>
          <dgm:chMax val="0"/>
          <dgm:chPref val="0"/>
        </dgm:presLayoutVars>
      </dgm:prSet>
      <dgm:spPr/>
    </dgm:pt>
    <dgm:pt modelId="{20CBD1A3-3C67-4B42-B9A0-1DCC279C2200}" type="pres">
      <dgm:prSet presAssocID="{9C0AA593-F041-43E6-B2AD-8DD6F5632917}" presName="sibTrans" presStyleCnt="0"/>
      <dgm:spPr/>
    </dgm:pt>
    <dgm:pt modelId="{2BB3FF52-FABB-41D8-9F2D-0C3CCDE5B93D}" type="pres">
      <dgm:prSet presAssocID="{0CBEFF38-D6D8-48F0-BC69-9954A26AAB39}" presName="compNode" presStyleCnt="0"/>
      <dgm:spPr/>
    </dgm:pt>
    <dgm:pt modelId="{49D26447-34D6-4849-AFAB-5058EF39DB08}" type="pres">
      <dgm:prSet presAssocID="{0CBEFF38-D6D8-48F0-BC69-9954A26AAB39}" presName="bgRect" presStyleLbl="bgShp" presStyleIdx="3" presStyleCnt="5"/>
      <dgm:spPr/>
    </dgm:pt>
    <dgm:pt modelId="{639DC04D-E6F7-4744-B882-3A37A5856D94}" type="pres">
      <dgm:prSet presAssocID="{0CBEFF38-D6D8-48F0-BC69-9954A26AAB3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erarchy"/>
        </a:ext>
      </dgm:extLst>
    </dgm:pt>
    <dgm:pt modelId="{83285A3B-E1AA-4ACE-9D6D-35E4C77F75E8}" type="pres">
      <dgm:prSet presAssocID="{0CBEFF38-D6D8-48F0-BC69-9954A26AAB39}" presName="spaceRect" presStyleCnt="0"/>
      <dgm:spPr/>
    </dgm:pt>
    <dgm:pt modelId="{85DDB1F4-6B61-4FD7-B971-B004639DF024}" type="pres">
      <dgm:prSet presAssocID="{0CBEFF38-D6D8-48F0-BC69-9954A26AAB39}" presName="parTx" presStyleLbl="revTx" presStyleIdx="3" presStyleCnt="5">
        <dgm:presLayoutVars>
          <dgm:chMax val="0"/>
          <dgm:chPref val="0"/>
        </dgm:presLayoutVars>
      </dgm:prSet>
      <dgm:spPr/>
    </dgm:pt>
    <dgm:pt modelId="{946EE8C6-9F23-4222-8B1A-424A74993ED7}" type="pres">
      <dgm:prSet presAssocID="{B055581C-5C14-4EAB-A67F-8123343BBB6D}" presName="sibTrans" presStyleCnt="0"/>
      <dgm:spPr/>
    </dgm:pt>
    <dgm:pt modelId="{AA0B1090-1781-4544-863B-287C17F1CB05}" type="pres">
      <dgm:prSet presAssocID="{201DD71D-4FD6-4B0E-A392-11C2233D1E32}" presName="compNode" presStyleCnt="0"/>
      <dgm:spPr/>
    </dgm:pt>
    <dgm:pt modelId="{A74AA754-264D-441B-8037-66368B8A73C0}" type="pres">
      <dgm:prSet presAssocID="{201DD71D-4FD6-4B0E-A392-11C2233D1E32}" presName="bgRect" presStyleLbl="bgShp" presStyleIdx="4" presStyleCnt="5"/>
      <dgm:spPr/>
    </dgm:pt>
    <dgm:pt modelId="{3939C9EE-F61F-4249-AB05-53F239C804BC}" type="pres">
      <dgm:prSet presAssocID="{201DD71D-4FD6-4B0E-A392-11C2233D1E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iter"/>
        </a:ext>
      </dgm:extLst>
    </dgm:pt>
    <dgm:pt modelId="{834AC323-E9DE-4E5F-B4B5-E27F6E884681}" type="pres">
      <dgm:prSet presAssocID="{201DD71D-4FD6-4B0E-A392-11C2233D1E32}" presName="spaceRect" presStyleCnt="0"/>
      <dgm:spPr/>
    </dgm:pt>
    <dgm:pt modelId="{42CD7A15-3429-43D0-9EFF-DB630AEA5A1B}" type="pres">
      <dgm:prSet presAssocID="{201DD71D-4FD6-4B0E-A392-11C2233D1E32}" presName="parTx" presStyleLbl="revTx" presStyleIdx="4" presStyleCnt="5">
        <dgm:presLayoutVars>
          <dgm:chMax val="0"/>
          <dgm:chPref val="0"/>
        </dgm:presLayoutVars>
      </dgm:prSet>
      <dgm:spPr/>
    </dgm:pt>
  </dgm:ptLst>
  <dgm:cxnLst>
    <dgm:cxn modelId="{BC6F5D11-1F69-424B-B5E1-D42E9B76D3E0}" srcId="{26326F15-45A5-4D94-86AE-D5D147FB66EB}" destId="{3D2C91F1-6467-4339-9FB4-9C3CF20FDA9A}" srcOrd="1" destOrd="0" parTransId="{8102D605-8FD7-49CB-8291-9C17129C506B}" sibTransId="{1A122726-CDAB-4838-8153-FF9BB1C14610}"/>
    <dgm:cxn modelId="{35C50513-8AE1-4D24-BD69-A097081FF8F7}" type="presOf" srcId="{3D2C91F1-6467-4339-9FB4-9C3CF20FDA9A}" destId="{66E0A3FC-B949-49F6-B426-7C67C51EC890}" srcOrd="0" destOrd="0" presId="urn:microsoft.com/office/officeart/2018/2/layout/IconVerticalSolidList"/>
    <dgm:cxn modelId="{1A1A8A1A-0D85-48F1-98E9-DD2715D94EC2}" srcId="{26326F15-45A5-4D94-86AE-D5D147FB66EB}" destId="{1155E453-1386-4178-9054-DD7E96E76EBE}" srcOrd="2" destOrd="0" parTransId="{A8D97309-2138-4839-9C6D-E67D5E1EFEF2}" sibTransId="{9C0AA593-F041-43E6-B2AD-8DD6F5632917}"/>
    <dgm:cxn modelId="{0F655322-8249-4898-AF92-910B7E859C74}" type="presOf" srcId="{26326F15-45A5-4D94-86AE-D5D147FB66EB}" destId="{38BC4BC3-C5ED-4DAA-9FB6-FBA2AEB3888D}" srcOrd="0" destOrd="0" presId="urn:microsoft.com/office/officeart/2018/2/layout/IconVerticalSolidList"/>
    <dgm:cxn modelId="{0BFC3A62-A154-41F9-B10F-2BC9B0E0B194}" type="presOf" srcId="{F7380FC2-864D-4C3A-A87D-032131321F54}" destId="{0412CFB6-05A3-4408-A957-813935D6D987}" srcOrd="0" destOrd="0" presId="urn:microsoft.com/office/officeart/2018/2/layout/IconVerticalSolidList"/>
    <dgm:cxn modelId="{39A70A45-E8C5-4CB0-A847-97787D53747A}" srcId="{26326F15-45A5-4D94-86AE-D5D147FB66EB}" destId="{F7380FC2-864D-4C3A-A87D-032131321F54}" srcOrd="0" destOrd="0" parTransId="{A1395CF1-746B-45EB-9F37-B3FBDE14030D}" sibTransId="{85849F48-4474-43D6-B5FC-85B416B32C05}"/>
    <dgm:cxn modelId="{B64E1F59-5316-4A62-ADF7-7CD01A6CB176}" type="presOf" srcId="{1155E453-1386-4178-9054-DD7E96E76EBE}" destId="{053FD675-E98E-48B1-B3B5-D8E2C120319F}" srcOrd="0" destOrd="0" presId="urn:microsoft.com/office/officeart/2018/2/layout/IconVerticalSolidList"/>
    <dgm:cxn modelId="{813A72A9-95AE-4FAE-A8A6-3124BFD0E3FD}" srcId="{26326F15-45A5-4D94-86AE-D5D147FB66EB}" destId="{201DD71D-4FD6-4B0E-A392-11C2233D1E32}" srcOrd="4" destOrd="0" parTransId="{5EDF7C94-08F3-4E07-963C-A77B22824A13}" sibTransId="{0B44AFE8-B805-49D6-99B2-F88952741393}"/>
    <dgm:cxn modelId="{9C8270BC-5544-4501-9EC2-FABBCFE7E5F2}" type="presOf" srcId="{0CBEFF38-D6D8-48F0-BC69-9954A26AAB39}" destId="{85DDB1F4-6B61-4FD7-B971-B004639DF024}" srcOrd="0" destOrd="0" presId="urn:microsoft.com/office/officeart/2018/2/layout/IconVerticalSolidList"/>
    <dgm:cxn modelId="{64EE01BE-6139-40FA-9C0B-9D2C38DB629C}" srcId="{26326F15-45A5-4D94-86AE-D5D147FB66EB}" destId="{0CBEFF38-D6D8-48F0-BC69-9954A26AAB39}" srcOrd="3" destOrd="0" parTransId="{B168E7F2-DF92-4C09-BB1D-9C4EB5DB6DCE}" sibTransId="{B055581C-5C14-4EAB-A67F-8123343BBB6D}"/>
    <dgm:cxn modelId="{B65952FA-8DCC-42E8-966D-C851E93D81BA}" type="presOf" srcId="{201DD71D-4FD6-4B0E-A392-11C2233D1E32}" destId="{42CD7A15-3429-43D0-9EFF-DB630AEA5A1B}" srcOrd="0" destOrd="0" presId="urn:microsoft.com/office/officeart/2018/2/layout/IconVerticalSolidList"/>
    <dgm:cxn modelId="{D4DF229D-DBB7-486A-82D4-BCDABA6BBDC3}" type="presParOf" srcId="{38BC4BC3-C5ED-4DAA-9FB6-FBA2AEB3888D}" destId="{559D8CC6-D68C-4C72-A38B-1E3737428460}" srcOrd="0" destOrd="0" presId="urn:microsoft.com/office/officeart/2018/2/layout/IconVerticalSolidList"/>
    <dgm:cxn modelId="{D8E12AE2-CB6B-4BF2-990A-4751EB2D6DD4}" type="presParOf" srcId="{559D8CC6-D68C-4C72-A38B-1E3737428460}" destId="{D79108D9-7AD9-49C1-9D4A-696058402B60}" srcOrd="0" destOrd="0" presId="urn:microsoft.com/office/officeart/2018/2/layout/IconVerticalSolidList"/>
    <dgm:cxn modelId="{D6E1120C-C65F-44A9-A9C3-6DF3156B9B3B}" type="presParOf" srcId="{559D8CC6-D68C-4C72-A38B-1E3737428460}" destId="{941A2A57-6B34-4606-80CE-D0464D797CDF}" srcOrd="1" destOrd="0" presId="urn:microsoft.com/office/officeart/2018/2/layout/IconVerticalSolidList"/>
    <dgm:cxn modelId="{F5C2141C-AEB3-47FF-9139-193D8F0B14FB}" type="presParOf" srcId="{559D8CC6-D68C-4C72-A38B-1E3737428460}" destId="{2701214E-68D8-4B97-820A-D6DA55C46D1F}" srcOrd="2" destOrd="0" presId="urn:microsoft.com/office/officeart/2018/2/layout/IconVerticalSolidList"/>
    <dgm:cxn modelId="{D55EF427-4310-4F1F-BCA1-F3C597AEA7A9}" type="presParOf" srcId="{559D8CC6-D68C-4C72-A38B-1E3737428460}" destId="{0412CFB6-05A3-4408-A957-813935D6D987}" srcOrd="3" destOrd="0" presId="urn:microsoft.com/office/officeart/2018/2/layout/IconVerticalSolidList"/>
    <dgm:cxn modelId="{CBA331F5-E6D3-468A-9F22-E6B5588536E3}" type="presParOf" srcId="{38BC4BC3-C5ED-4DAA-9FB6-FBA2AEB3888D}" destId="{1BD009D9-2390-4066-9A82-5D97ECD113E0}" srcOrd="1" destOrd="0" presId="urn:microsoft.com/office/officeart/2018/2/layout/IconVerticalSolidList"/>
    <dgm:cxn modelId="{4C33E2D0-6F4B-4696-92B9-ED81E1A0ED41}" type="presParOf" srcId="{38BC4BC3-C5ED-4DAA-9FB6-FBA2AEB3888D}" destId="{1CD9E753-72AF-40E3-B8FC-4553A56DA66D}" srcOrd="2" destOrd="0" presId="urn:microsoft.com/office/officeart/2018/2/layout/IconVerticalSolidList"/>
    <dgm:cxn modelId="{36FA8D71-8A8E-40B7-AD6E-ABBB5F135205}" type="presParOf" srcId="{1CD9E753-72AF-40E3-B8FC-4553A56DA66D}" destId="{61EF5A06-02F7-466F-BB9C-29161A7F9ACE}" srcOrd="0" destOrd="0" presId="urn:microsoft.com/office/officeart/2018/2/layout/IconVerticalSolidList"/>
    <dgm:cxn modelId="{6D48EB2B-D18E-4028-B725-496B807DE540}" type="presParOf" srcId="{1CD9E753-72AF-40E3-B8FC-4553A56DA66D}" destId="{2788B598-29AA-4E54-94AD-976E02029629}" srcOrd="1" destOrd="0" presId="urn:microsoft.com/office/officeart/2018/2/layout/IconVerticalSolidList"/>
    <dgm:cxn modelId="{4AC679EE-1CFE-4B7E-9AA0-2C7FDA676EBE}" type="presParOf" srcId="{1CD9E753-72AF-40E3-B8FC-4553A56DA66D}" destId="{6D0A745E-1A0D-47B0-B7A8-503AC3C645D8}" srcOrd="2" destOrd="0" presId="urn:microsoft.com/office/officeart/2018/2/layout/IconVerticalSolidList"/>
    <dgm:cxn modelId="{FE9A7B11-4BD9-42AB-A27D-715534AFB324}" type="presParOf" srcId="{1CD9E753-72AF-40E3-B8FC-4553A56DA66D}" destId="{66E0A3FC-B949-49F6-B426-7C67C51EC890}" srcOrd="3" destOrd="0" presId="urn:microsoft.com/office/officeart/2018/2/layout/IconVerticalSolidList"/>
    <dgm:cxn modelId="{988BD1C7-6BAE-4AE2-9580-8F4CD4A8658B}" type="presParOf" srcId="{38BC4BC3-C5ED-4DAA-9FB6-FBA2AEB3888D}" destId="{8DA1822E-990E-4BBD-A219-1454EC15FA54}" srcOrd="3" destOrd="0" presId="urn:microsoft.com/office/officeart/2018/2/layout/IconVerticalSolidList"/>
    <dgm:cxn modelId="{F51687EA-EC76-474E-B851-79DE12BE2039}" type="presParOf" srcId="{38BC4BC3-C5ED-4DAA-9FB6-FBA2AEB3888D}" destId="{56FB3BC0-A568-4BBF-B8F9-F4C3FDCA91BC}" srcOrd="4" destOrd="0" presId="urn:microsoft.com/office/officeart/2018/2/layout/IconVerticalSolidList"/>
    <dgm:cxn modelId="{9BEEAEE4-B49C-48A2-886E-6A2E32CA9FC3}" type="presParOf" srcId="{56FB3BC0-A568-4BBF-B8F9-F4C3FDCA91BC}" destId="{149EAD62-49AA-40C2-899D-961E37C089CF}" srcOrd="0" destOrd="0" presId="urn:microsoft.com/office/officeart/2018/2/layout/IconVerticalSolidList"/>
    <dgm:cxn modelId="{6FF714C4-CB1C-49CD-98CF-8912834A39CA}" type="presParOf" srcId="{56FB3BC0-A568-4BBF-B8F9-F4C3FDCA91BC}" destId="{F997F8E2-3726-458C-826B-F94052EBF5C1}" srcOrd="1" destOrd="0" presId="urn:microsoft.com/office/officeart/2018/2/layout/IconVerticalSolidList"/>
    <dgm:cxn modelId="{910565E5-AE5D-4811-9A25-F773BB409383}" type="presParOf" srcId="{56FB3BC0-A568-4BBF-B8F9-F4C3FDCA91BC}" destId="{AA6460CE-26FB-41CA-B491-61047DA6C74B}" srcOrd="2" destOrd="0" presId="urn:microsoft.com/office/officeart/2018/2/layout/IconVerticalSolidList"/>
    <dgm:cxn modelId="{40FAC392-6ECA-4952-860F-14630DC8A350}" type="presParOf" srcId="{56FB3BC0-A568-4BBF-B8F9-F4C3FDCA91BC}" destId="{053FD675-E98E-48B1-B3B5-D8E2C120319F}" srcOrd="3" destOrd="0" presId="urn:microsoft.com/office/officeart/2018/2/layout/IconVerticalSolidList"/>
    <dgm:cxn modelId="{9AB4990A-1DE2-49B4-AD5D-E096C39D537E}" type="presParOf" srcId="{38BC4BC3-C5ED-4DAA-9FB6-FBA2AEB3888D}" destId="{20CBD1A3-3C67-4B42-B9A0-1DCC279C2200}" srcOrd="5" destOrd="0" presId="urn:microsoft.com/office/officeart/2018/2/layout/IconVerticalSolidList"/>
    <dgm:cxn modelId="{1B354C10-BD97-4D98-827B-2EF71977FB0C}" type="presParOf" srcId="{38BC4BC3-C5ED-4DAA-9FB6-FBA2AEB3888D}" destId="{2BB3FF52-FABB-41D8-9F2D-0C3CCDE5B93D}" srcOrd="6" destOrd="0" presId="urn:microsoft.com/office/officeart/2018/2/layout/IconVerticalSolidList"/>
    <dgm:cxn modelId="{DD1D84F5-03BD-4FB9-A1CA-FF1D7E9CC476}" type="presParOf" srcId="{2BB3FF52-FABB-41D8-9F2D-0C3CCDE5B93D}" destId="{49D26447-34D6-4849-AFAB-5058EF39DB08}" srcOrd="0" destOrd="0" presId="urn:microsoft.com/office/officeart/2018/2/layout/IconVerticalSolidList"/>
    <dgm:cxn modelId="{7812B275-1F17-41BF-9E7A-A9DEE104E823}" type="presParOf" srcId="{2BB3FF52-FABB-41D8-9F2D-0C3CCDE5B93D}" destId="{639DC04D-E6F7-4744-B882-3A37A5856D94}" srcOrd="1" destOrd="0" presId="urn:microsoft.com/office/officeart/2018/2/layout/IconVerticalSolidList"/>
    <dgm:cxn modelId="{C5A7F40F-7733-4893-B0FA-9B3029913B71}" type="presParOf" srcId="{2BB3FF52-FABB-41D8-9F2D-0C3CCDE5B93D}" destId="{83285A3B-E1AA-4ACE-9D6D-35E4C77F75E8}" srcOrd="2" destOrd="0" presId="urn:microsoft.com/office/officeart/2018/2/layout/IconVerticalSolidList"/>
    <dgm:cxn modelId="{4404FA11-E6C9-4AC3-9E3C-5B6B6775E9F0}" type="presParOf" srcId="{2BB3FF52-FABB-41D8-9F2D-0C3CCDE5B93D}" destId="{85DDB1F4-6B61-4FD7-B971-B004639DF024}" srcOrd="3" destOrd="0" presId="urn:microsoft.com/office/officeart/2018/2/layout/IconVerticalSolidList"/>
    <dgm:cxn modelId="{76C6D631-2941-4620-8545-6213404AD5FB}" type="presParOf" srcId="{38BC4BC3-C5ED-4DAA-9FB6-FBA2AEB3888D}" destId="{946EE8C6-9F23-4222-8B1A-424A74993ED7}" srcOrd="7" destOrd="0" presId="urn:microsoft.com/office/officeart/2018/2/layout/IconVerticalSolidList"/>
    <dgm:cxn modelId="{D961186A-B3A1-46BB-B9C4-800214C0FE2F}" type="presParOf" srcId="{38BC4BC3-C5ED-4DAA-9FB6-FBA2AEB3888D}" destId="{AA0B1090-1781-4544-863B-287C17F1CB05}" srcOrd="8" destOrd="0" presId="urn:microsoft.com/office/officeart/2018/2/layout/IconVerticalSolidList"/>
    <dgm:cxn modelId="{AEB13044-9B7A-4E5A-813E-70FCFACBD089}" type="presParOf" srcId="{AA0B1090-1781-4544-863B-287C17F1CB05}" destId="{A74AA754-264D-441B-8037-66368B8A73C0}" srcOrd="0" destOrd="0" presId="urn:microsoft.com/office/officeart/2018/2/layout/IconVerticalSolidList"/>
    <dgm:cxn modelId="{E7871E92-04C9-4FF7-8C2E-6706B40B7147}" type="presParOf" srcId="{AA0B1090-1781-4544-863B-287C17F1CB05}" destId="{3939C9EE-F61F-4249-AB05-53F239C804BC}" srcOrd="1" destOrd="0" presId="urn:microsoft.com/office/officeart/2018/2/layout/IconVerticalSolidList"/>
    <dgm:cxn modelId="{84541DC5-029E-4357-A696-7102E409EF42}" type="presParOf" srcId="{AA0B1090-1781-4544-863B-287C17F1CB05}" destId="{834AC323-E9DE-4E5F-B4B5-E27F6E884681}" srcOrd="2" destOrd="0" presId="urn:microsoft.com/office/officeart/2018/2/layout/IconVerticalSolidList"/>
    <dgm:cxn modelId="{78B43E4C-87BB-459B-9E55-A5FFB476FD92}" type="presParOf" srcId="{AA0B1090-1781-4544-863B-287C17F1CB05}" destId="{42CD7A15-3429-43D0-9EFF-DB630AEA5A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C0F167-B861-47EE-B02A-2D46BEA4C84D}"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AE579C55-719B-4489-B8F5-2A435536ECB5}">
      <dgm:prSet/>
      <dgm:spPr/>
      <dgm:t>
        <a:bodyPr/>
        <a:lstStyle/>
        <a:p>
          <a:r>
            <a:rPr lang="en-US" b="1" i="0"/>
            <a:t>Technology: </a:t>
          </a:r>
          <a:r>
            <a:rPr lang="en-US" b="0" i="0"/>
            <a:t>-- </a:t>
          </a:r>
          <a:endParaRPr lang="en-US"/>
        </a:p>
      </dgm:t>
    </dgm:pt>
    <dgm:pt modelId="{496AB934-31BA-4268-B7CE-C47B70B79301}" type="parTrans" cxnId="{852A88EB-3BFC-40BE-9D9E-C69AB8A2D417}">
      <dgm:prSet/>
      <dgm:spPr/>
      <dgm:t>
        <a:bodyPr/>
        <a:lstStyle/>
        <a:p>
          <a:endParaRPr lang="en-US"/>
        </a:p>
      </dgm:t>
    </dgm:pt>
    <dgm:pt modelId="{037C29D1-0116-40BD-91C1-B0D003B1C364}" type="sibTrans" cxnId="{852A88EB-3BFC-40BE-9D9E-C69AB8A2D417}">
      <dgm:prSet/>
      <dgm:spPr/>
      <dgm:t>
        <a:bodyPr/>
        <a:lstStyle/>
        <a:p>
          <a:endParaRPr lang="en-US"/>
        </a:p>
      </dgm:t>
    </dgm:pt>
    <dgm:pt modelId="{0D607CFB-4CAC-47B1-A51C-43525E001691}">
      <dgm:prSet/>
      <dgm:spPr/>
      <dgm:t>
        <a:bodyPr/>
        <a:lstStyle/>
        <a:p>
          <a:r>
            <a:rPr lang="en-US" b="0" i="0"/>
            <a:t>In front end design, the technology used these are: -- </a:t>
          </a:r>
          <a:endParaRPr lang="en-US"/>
        </a:p>
      </dgm:t>
    </dgm:pt>
    <dgm:pt modelId="{03E768D4-8333-4491-9639-FF1E7EF7B885}" type="parTrans" cxnId="{30CB6F1D-2518-41F4-A029-9CD740055ECE}">
      <dgm:prSet/>
      <dgm:spPr/>
      <dgm:t>
        <a:bodyPr/>
        <a:lstStyle/>
        <a:p>
          <a:endParaRPr lang="en-US"/>
        </a:p>
      </dgm:t>
    </dgm:pt>
    <dgm:pt modelId="{997EF070-5DFE-48DE-A94F-5D3380C0B05F}" type="sibTrans" cxnId="{30CB6F1D-2518-41F4-A029-9CD740055ECE}">
      <dgm:prSet/>
      <dgm:spPr/>
      <dgm:t>
        <a:bodyPr/>
        <a:lstStyle/>
        <a:p>
          <a:endParaRPr lang="en-US"/>
        </a:p>
      </dgm:t>
    </dgm:pt>
    <dgm:pt modelId="{0A7CDBCC-FF69-4784-A815-1C80A271C635}">
      <dgm:prSet/>
      <dgm:spPr/>
      <dgm:t>
        <a:bodyPr/>
        <a:lstStyle/>
        <a:p>
          <a:r>
            <a:rPr lang="en-US" b="0" i="0"/>
            <a:t>1. HTML, CSS, JS</a:t>
          </a:r>
          <a:endParaRPr lang="en-US"/>
        </a:p>
      </dgm:t>
    </dgm:pt>
    <dgm:pt modelId="{7F728834-0574-4F14-9D7D-359812DD6DE8}" type="parTrans" cxnId="{B25CB80B-30F8-4DA4-9714-2B63D98F78EF}">
      <dgm:prSet/>
      <dgm:spPr/>
      <dgm:t>
        <a:bodyPr/>
        <a:lstStyle/>
        <a:p>
          <a:endParaRPr lang="en-US"/>
        </a:p>
      </dgm:t>
    </dgm:pt>
    <dgm:pt modelId="{F0D2C7D8-EE3F-444D-A46A-5FD9918F4DC9}" type="sibTrans" cxnId="{B25CB80B-30F8-4DA4-9714-2B63D98F78EF}">
      <dgm:prSet/>
      <dgm:spPr/>
      <dgm:t>
        <a:bodyPr/>
        <a:lstStyle/>
        <a:p>
          <a:endParaRPr lang="en-US"/>
        </a:p>
      </dgm:t>
    </dgm:pt>
    <dgm:pt modelId="{ABE120A9-5AB3-449C-BF25-741C822F8BC6}">
      <dgm:prSet/>
      <dgm:spPr/>
      <dgm:t>
        <a:bodyPr/>
        <a:lstStyle/>
        <a:p>
          <a:r>
            <a:rPr lang="en-US" b="0" i="0"/>
            <a:t>2. Bootstrap</a:t>
          </a:r>
          <a:endParaRPr lang="en-US"/>
        </a:p>
      </dgm:t>
    </dgm:pt>
    <dgm:pt modelId="{734FBCA0-5D1A-42BC-B6B3-07A7DBC0F960}" type="parTrans" cxnId="{2BAD7A5A-D70E-47DE-A118-4DF4534F57F5}">
      <dgm:prSet/>
      <dgm:spPr/>
      <dgm:t>
        <a:bodyPr/>
        <a:lstStyle/>
        <a:p>
          <a:endParaRPr lang="en-US"/>
        </a:p>
      </dgm:t>
    </dgm:pt>
    <dgm:pt modelId="{1F408730-94E4-46BC-8A8C-74A8C189974C}" type="sibTrans" cxnId="{2BAD7A5A-D70E-47DE-A118-4DF4534F57F5}">
      <dgm:prSet/>
      <dgm:spPr/>
      <dgm:t>
        <a:bodyPr/>
        <a:lstStyle/>
        <a:p>
          <a:endParaRPr lang="en-US"/>
        </a:p>
      </dgm:t>
    </dgm:pt>
    <dgm:pt modelId="{C108C1AD-3B89-47DC-A9EB-3CAF02B6A169}">
      <dgm:prSet/>
      <dgm:spPr/>
      <dgm:t>
        <a:bodyPr/>
        <a:lstStyle/>
        <a:p>
          <a:r>
            <a:rPr lang="en-US" b="0" i="0"/>
            <a:t>In back-end design, the technology used these are: --  1. PHP: -- As the connection of database and design the user friendly.</a:t>
          </a:r>
          <a:endParaRPr lang="en-US"/>
        </a:p>
      </dgm:t>
    </dgm:pt>
    <dgm:pt modelId="{D817153C-601D-404F-9DF6-8FE4357D3EFC}" type="parTrans" cxnId="{B5EC2AF9-181F-465F-87AC-F32243B53FF4}">
      <dgm:prSet/>
      <dgm:spPr/>
      <dgm:t>
        <a:bodyPr/>
        <a:lstStyle/>
        <a:p>
          <a:endParaRPr lang="en-US"/>
        </a:p>
      </dgm:t>
    </dgm:pt>
    <dgm:pt modelId="{99CE256B-7D3A-44B5-998E-E4F1130BB18C}" type="sibTrans" cxnId="{B5EC2AF9-181F-465F-87AC-F32243B53FF4}">
      <dgm:prSet/>
      <dgm:spPr/>
      <dgm:t>
        <a:bodyPr/>
        <a:lstStyle/>
        <a:p>
          <a:endParaRPr lang="en-US"/>
        </a:p>
      </dgm:t>
    </dgm:pt>
    <dgm:pt modelId="{9313C607-884A-44F6-9901-75C0B298FEAC}">
      <dgm:prSet/>
      <dgm:spPr/>
      <dgm:t>
        <a:bodyPr/>
        <a:lstStyle/>
        <a:p>
          <a:r>
            <a:rPr lang="en-US" b="0" i="0"/>
            <a:t>2. MySQL: -- As the database purpose</a:t>
          </a:r>
          <a:endParaRPr lang="en-US"/>
        </a:p>
      </dgm:t>
    </dgm:pt>
    <dgm:pt modelId="{C74B6C44-7C31-4618-9F47-51247BEF79D8}" type="parTrans" cxnId="{6C7EA037-AD9E-4722-9373-1E04AAC5CB1A}">
      <dgm:prSet/>
      <dgm:spPr/>
      <dgm:t>
        <a:bodyPr/>
        <a:lstStyle/>
        <a:p>
          <a:endParaRPr lang="en-US"/>
        </a:p>
      </dgm:t>
    </dgm:pt>
    <dgm:pt modelId="{32DE39D5-DE90-4776-AEB8-0E3E63BFB0E8}" type="sibTrans" cxnId="{6C7EA037-AD9E-4722-9373-1E04AAC5CB1A}">
      <dgm:prSet/>
      <dgm:spPr/>
      <dgm:t>
        <a:bodyPr/>
        <a:lstStyle/>
        <a:p>
          <a:endParaRPr lang="en-US"/>
        </a:p>
      </dgm:t>
    </dgm:pt>
    <dgm:pt modelId="{C51BF7F4-1DF0-4507-A894-E40183D7380F}">
      <dgm:prSet/>
      <dgm:spPr/>
      <dgm:t>
        <a:bodyPr/>
        <a:lstStyle/>
        <a:p>
          <a:r>
            <a:rPr lang="en-US" b="1" i="0"/>
            <a:t>Tools: --</a:t>
          </a:r>
          <a:endParaRPr lang="en-US"/>
        </a:p>
      </dgm:t>
    </dgm:pt>
    <dgm:pt modelId="{3A1FEB61-1F56-4FAA-B5A2-EFD6D1AA8927}" type="parTrans" cxnId="{1C1E3E36-BBB9-41AA-B2B0-CB85792CE9BF}">
      <dgm:prSet/>
      <dgm:spPr/>
      <dgm:t>
        <a:bodyPr/>
        <a:lstStyle/>
        <a:p>
          <a:endParaRPr lang="en-US"/>
        </a:p>
      </dgm:t>
    </dgm:pt>
    <dgm:pt modelId="{1BFE9155-6134-4053-B2C1-35063CA063B8}" type="sibTrans" cxnId="{1C1E3E36-BBB9-41AA-B2B0-CB85792CE9BF}">
      <dgm:prSet/>
      <dgm:spPr/>
      <dgm:t>
        <a:bodyPr/>
        <a:lstStyle/>
        <a:p>
          <a:endParaRPr lang="en-US"/>
        </a:p>
      </dgm:t>
    </dgm:pt>
    <dgm:pt modelId="{020E24CC-15C7-4000-9E4F-C931271DB6DE}">
      <dgm:prSet/>
      <dgm:spPr/>
      <dgm:t>
        <a:bodyPr/>
        <a:lstStyle/>
        <a:p>
          <a:r>
            <a:rPr lang="en-US" b="0" i="0"/>
            <a:t>The coding part is done by the</a:t>
          </a:r>
          <a:r>
            <a:rPr lang="en-US" b="1" i="0"/>
            <a:t> </a:t>
          </a:r>
          <a:r>
            <a:rPr lang="en-US" b="0" i="0"/>
            <a:t>VSCode.</a:t>
          </a:r>
          <a:endParaRPr lang="en-US"/>
        </a:p>
      </dgm:t>
    </dgm:pt>
    <dgm:pt modelId="{167F2BE0-97DE-429D-8839-20C657368356}" type="parTrans" cxnId="{8E98734A-D959-48F4-A35D-972FD3DC64EB}">
      <dgm:prSet/>
      <dgm:spPr/>
      <dgm:t>
        <a:bodyPr/>
        <a:lstStyle/>
        <a:p>
          <a:endParaRPr lang="en-US"/>
        </a:p>
      </dgm:t>
    </dgm:pt>
    <dgm:pt modelId="{E4743A32-9AF5-46D3-9EC8-62CFF53AFFAC}" type="sibTrans" cxnId="{8E98734A-D959-48F4-A35D-972FD3DC64EB}">
      <dgm:prSet/>
      <dgm:spPr/>
      <dgm:t>
        <a:bodyPr/>
        <a:lstStyle/>
        <a:p>
          <a:endParaRPr lang="en-US"/>
        </a:p>
      </dgm:t>
    </dgm:pt>
    <dgm:pt modelId="{0A41611D-D91D-4E81-9DE1-62BB7B3CE861}" type="pres">
      <dgm:prSet presAssocID="{7AC0F167-B861-47EE-B02A-2D46BEA4C84D}" presName="diagram" presStyleCnt="0">
        <dgm:presLayoutVars>
          <dgm:dir/>
          <dgm:resizeHandles val="exact"/>
        </dgm:presLayoutVars>
      </dgm:prSet>
      <dgm:spPr/>
    </dgm:pt>
    <dgm:pt modelId="{4B990660-CB42-48AC-9C2E-CFFE200EE105}" type="pres">
      <dgm:prSet presAssocID="{AE579C55-719B-4489-B8F5-2A435536ECB5}" presName="node" presStyleLbl="node1" presStyleIdx="0" presStyleCnt="8">
        <dgm:presLayoutVars>
          <dgm:bulletEnabled val="1"/>
        </dgm:presLayoutVars>
      </dgm:prSet>
      <dgm:spPr/>
    </dgm:pt>
    <dgm:pt modelId="{55BEA1DE-40D4-444E-AD12-BD45C40573AF}" type="pres">
      <dgm:prSet presAssocID="{037C29D1-0116-40BD-91C1-B0D003B1C364}" presName="sibTrans" presStyleCnt="0"/>
      <dgm:spPr/>
    </dgm:pt>
    <dgm:pt modelId="{6810510F-9E27-4F1F-A9B8-380108FC62DF}" type="pres">
      <dgm:prSet presAssocID="{0D607CFB-4CAC-47B1-A51C-43525E001691}" presName="node" presStyleLbl="node1" presStyleIdx="1" presStyleCnt="8">
        <dgm:presLayoutVars>
          <dgm:bulletEnabled val="1"/>
        </dgm:presLayoutVars>
      </dgm:prSet>
      <dgm:spPr/>
    </dgm:pt>
    <dgm:pt modelId="{F5F1F892-9929-4F25-A1A9-FB9A37DAB76F}" type="pres">
      <dgm:prSet presAssocID="{997EF070-5DFE-48DE-A94F-5D3380C0B05F}" presName="sibTrans" presStyleCnt="0"/>
      <dgm:spPr/>
    </dgm:pt>
    <dgm:pt modelId="{0BD482CD-97FC-4E10-A910-95343D147803}" type="pres">
      <dgm:prSet presAssocID="{0A7CDBCC-FF69-4784-A815-1C80A271C635}" presName="node" presStyleLbl="node1" presStyleIdx="2" presStyleCnt="8">
        <dgm:presLayoutVars>
          <dgm:bulletEnabled val="1"/>
        </dgm:presLayoutVars>
      </dgm:prSet>
      <dgm:spPr/>
    </dgm:pt>
    <dgm:pt modelId="{4601D685-3B9F-42BB-97BA-3CF6F8DBA232}" type="pres">
      <dgm:prSet presAssocID="{F0D2C7D8-EE3F-444D-A46A-5FD9918F4DC9}" presName="sibTrans" presStyleCnt="0"/>
      <dgm:spPr/>
    </dgm:pt>
    <dgm:pt modelId="{34CD21D7-3813-4984-AB05-D6483134CB3F}" type="pres">
      <dgm:prSet presAssocID="{ABE120A9-5AB3-449C-BF25-741C822F8BC6}" presName="node" presStyleLbl="node1" presStyleIdx="3" presStyleCnt="8">
        <dgm:presLayoutVars>
          <dgm:bulletEnabled val="1"/>
        </dgm:presLayoutVars>
      </dgm:prSet>
      <dgm:spPr/>
    </dgm:pt>
    <dgm:pt modelId="{6FA90738-1F5F-4E49-ADC7-E479639402A8}" type="pres">
      <dgm:prSet presAssocID="{1F408730-94E4-46BC-8A8C-74A8C189974C}" presName="sibTrans" presStyleCnt="0"/>
      <dgm:spPr/>
    </dgm:pt>
    <dgm:pt modelId="{2C1F7A55-CEA4-456C-AA9C-21D676F2F859}" type="pres">
      <dgm:prSet presAssocID="{C108C1AD-3B89-47DC-A9EB-3CAF02B6A169}" presName="node" presStyleLbl="node1" presStyleIdx="4" presStyleCnt="8">
        <dgm:presLayoutVars>
          <dgm:bulletEnabled val="1"/>
        </dgm:presLayoutVars>
      </dgm:prSet>
      <dgm:spPr/>
    </dgm:pt>
    <dgm:pt modelId="{2D0819AE-8E8F-462C-A964-0FEC99F2B676}" type="pres">
      <dgm:prSet presAssocID="{99CE256B-7D3A-44B5-998E-E4F1130BB18C}" presName="sibTrans" presStyleCnt="0"/>
      <dgm:spPr/>
    </dgm:pt>
    <dgm:pt modelId="{645E59ED-6313-441B-8BBD-DDC32DA10756}" type="pres">
      <dgm:prSet presAssocID="{9313C607-884A-44F6-9901-75C0B298FEAC}" presName="node" presStyleLbl="node1" presStyleIdx="5" presStyleCnt="8">
        <dgm:presLayoutVars>
          <dgm:bulletEnabled val="1"/>
        </dgm:presLayoutVars>
      </dgm:prSet>
      <dgm:spPr/>
    </dgm:pt>
    <dgm:pt modelId="{6475940B-EF57-4DF4-8852-D351096ECE5E}" type="pres">
      <dgm:prSet presAssocID="{32DE39D5-DE90-4776-AEB8-0E3E63BFB0E8}" presName="sibTrans" presStyleCnt="0"/>
      <dgm:spPr/>
    </dgm:pt>
    <dgm:pt modelId="{A9378F66-9BC7-44F1-9294-E50A68C6CC6C}" type="pres">
      <dgm:prSet presAssocID="{C51BF7F4-1DF0-4507-A894-E40183D7380F}" presName="node" presStyleLbl="node1" presStyleIdx="6" presStyleCnt="8">
        <dgm:presLayoutVars>
          <dgm:bulletEnabled val="1"/>
        </dgm:presLayoutVars>
      </dgm:prSet>
      <dgm:spPr/>
    </dgm:pt>
    <dgm:pt modelId="{03941B7D-C199-432F-9D08-E2B51CFD6994}" type="pres">
      <dgm:prSet presAssocID="{1BFE9155-6134-4053-B2C1-35063CA063B8}" presName="sibTrans" presStyleCnt="0"/>
      <dgm:spPr/>
    </dgm:pt>
    <dgm:pt modelId="{99B54642-444D-436A-ACD0-D672262CF405}" type="pres">
      <dgm:prSet presAssocID="{020E24CC-15C7-4000-9E4F-C931271DB6DE}" presName="node" presStyleLbl="node1" presStyleIdx="7" presStyleCnt="8">
        <dgm:presLayoutVars>
          <dgm:bulletEnabled val="1"/>
        </dgm:presLayoutVars>
      </dgm:prSet>
      <dgm:spPr/>
    </dgm:pt>
  </dgm:ptLst>
  <dgm:cxnLst>
    <dgm:cxn modelId="{B25CB80B-30F8-4DA4-9714-2B63D98F78EF}" srcId="{7AC0F167-B861-47EE-B02A-2D46BEA4C84D}" destId="{0A7CDBCC-FF69-4784-A815-1C80A271C635}" srcOrd="2" destOrd="0" parTransId="{7F728834-0574-4F14-9D7D-359812DD6DE8}" sibTransId="{F0D2C7D8-EE3F-444D-A46A-5FD9918F4DC9}"/>
    <dgm:cxn modelId="{30CB6F1D-2518-41F4-A029-9CD740055ECE}" srcId="{7AC0F167-B861-47EE-B02A-2D46BEA4C84D}" destId="{0D607CFB-4CAC-47B1-A51C-43525E001691}" srcOrd="1" destOrd="0" parTransId="{03E768D4-8333-4491-9639-FF1E7EF7B885}" sibTransId="{997EF070-5DFE-48DE-A94F-5D3380C0B05F}"/>
    <dgm:cxn modelId="{1C1E3E36-BBB9-41AA-B2B0-CB85792CE9BF}" srcId="{7AC0F167-B861-47EE-B02A-2D46BEA4C84D}" destId="{C51BF7F4-1DF0-4507-A894-E40183D7380F}" srcOrd="6" destOrd="0" parTransId="{3A1FEB61-1F56-4FAA-B5A2-EFD6D1AA8927}" sibTransId="{1BFE9155-6134-4053-B2C1-35063CA063B8}"/>
    <dgm:cxn modelId="{6C7EA037-AD9E-4722-9373-1E04AAC5CB1A}" srcId="{7AC0F167-B861-47EE-B02A-2D46BEA4C84D}" destId="{9313C607-884A-44F6-9901-75C0B298FEAC}" srcOrd="5" destOrd="0" parTransId="{C74B6C44-7C31-4618-9F47-51247BEF79D8}" sibTransId="{32DE39D5-DE90-4776-AEB8-0E3E63BFB0E8}"/>
    <dgm:cxn modelId="{FF93F83E-103D-4D18-A585-6A7FF38918B6}" type="presOf" srcId="{C108C1AD-3B89-47DC-A9EB-3CAF02B6A169}" destId="{2C1F7A55-CEA4-456C-AA9C-21D676F2F859}" srcOrd="0" destOrd="0" presId="urn:microsoft.com/office/officeart/2005/8/layout/default"/>
    <dgm:cxn modelId="{D832A248-642E-45FE-8195-3BDBAFD656D0}" type="presOf" srcId="{7AC0F167-B861-47EE-B02A-2D46BEA4C84D}" destId="{0A41611D-D91D-4E81-9DE1-62BB7B3CE861}" srcOrd="0" destOrd="0" presId="urn:microsoft.com/office/officeart/2005/8/layout/default"/>
    <dgm:cxn modelId="{8E98734A-D959-48F4-A35D-972FD3DC64EB}" srcId="{7AC0F167-B861-47EE-B02A-2D46BEA4C84D}" destId="{020E24CC-15C7-4000-9E4F-C931271DB6DE}" srcOrd="7" destOrd="0" parTransId="{167F2BE0-97DE-429D-8839-20C657368356}" sibTransId="{E4743A32-9AF5-46D3-9EC8-62CFF53AFFAC}"/>
    <dgm:cxn modelId="{2BAD7A5A-D70E-47DE-A118-4DF4534F57F5}" srcId="{7AC0F167-B861-47EE-B02A-2D46BEA4C84D}" destId="{ABE120A9-5AB3-449C-BF25-741C822F8BC6}" srcOrd="3" destOrd="0" parTransId="{734FBCA0-5D1A-42BC-B6B3-07A7DBC0F960}" sibTransId="{1F408730-94E4-46BC-8A8C-74A8C189974C}"/>
    <dgm:cxn modelId="{1C9FB67E-0F98-4055-A381-947CFD3E28D4}" type="presOf" srcId="{ABE120A9-5AB3-449C-BF25-741C822F8BC6}" destId="{34CD21D7-3813-4984-AB05-D6483134CB3F}" srcOrd="0" destOrd="0" presId="urn:microsoft.com/office/officeart/2005/8/layout/default"/>
    <dgm:cxn modelId="{88316380-6EDE-4A53-9792-8ABFF9D6029F}" type="presOf" srcId="{9313C607-884A-44F6-9901-75C0B298FEAC}" destId="{645E59ED-6313-441B-8BBD-DDC32DA10756}" srcOrd="0" destOrd="0" presId="urn:microsoft.com/office/officeart/2005/8/layout/default"/>
    <dgm:cxn modelId="{8C61E59A-BA27-4DD9-B6DA-91DA4664FECE}" type="presOf" srcId="{0D607CFB-4CAC-47B1-A51C-43525E001691}" destId="{6810510F-9E27-4F1F-A9B8-380108FC62DF}" srcOrd="0" destOrd="0" presId="urn:microsoft.com/office/officeart/2005/8/layout/default"/>
    <dgm:cxn modelId="{C2E3F1A8-9205-4286-A966-3C6764453128}" type="presOf" srcId="{0A7CDBCC-FF69-4784-A815-1C80A271C635}" destId="{0BD482CD-97FC-4E10-A910-95343D147803}" srcOrd="0" destOrd="0" presId="urn:microsoft.com/office/officeart/2005/8/layout/default"/>
    <dgm:cxn modelId="{8D69D0D4-F813-4CE7-9E4E-5AC01A9D92AF}" type="presOf" srcId="{C51BF7F4-1DF0-4507-A894-E40183D7380F}" destId="{A9378F66-9BC7-44F1-9294-E50A68C6CC6C}" srcOrd="0" destOrd="0" presId="urn:microsoft.com/office/officeart/2005/8/layout/default"/>
    <dgm:cxn modelId="{852A88EB-3BFC-40BE-9D9E-C69AB8A2D417}" srcId="{7AC0F167-B861-47EE-B02A-2D46BEA4C84D}" destId="{AE579C55-719B-4489-B8F5-2A435536ECB5}" srcOrd="0" destOrd="0" parTransId="{496AB934-31BA-4268-B7CE-C47B70B79301}" sibTransId="{037C29D1-0116-40BD-91C1-B0D003B1C364}"/>
    <dgm:cxn modelId="{94CDCCF7-836A-4464-8285-51A43AFCF8D7}" type="presOf" srcId="{AE579C55-719B-4489-B8F5-2A435536ECB5}" destId="{4B990660-CB42-48AC-9C2E-CFFE200EE105}" srcOrd="0" destOrd="0" presId="urn:microsoft.com/office/officeart/2005/8/layout/default"/>
    <dgm:cxn modelId="{B5EC2AF9-181F-465F-87AC-F32243B53FF4}" srcId="{7AC0F167-B861-47EE-B02A-2D46BEA4C84D}" destId="{C108C1AD-3B89-47DC-A9EB-3CAF02B6A169}" srcOrd="4" destOrd="0" parTransId="{D817153C-601D-404F-9DF6-8FE4357D3EFC}" sibTransId="{99CE256B-7D3A-44B5-998E-E4F1130BB18C}"/>
    <dgm:cxn modelId="{374A8EFA-C5FF-442B-802C-E45B16EE4C7F}" type="presOf" srcId="{020E24CC-15C7-4000-9E4F-C931271DB6DE}" destId="{99B54642-444D-436A-ACD0-D672262CF405}" srcOrd="0" destOrd="0" presId="urn:microsoft.com/office/officeart/2005/8/layout/default"/>
    <dgm:cxn modelId="{E9A1F9E1-C75D-46CC-9964-3B4B22A871F1}" type="presParOf" srcId="{0A41611D-D91D-4E81-9DE1-62BB7B3CE861}" destId="{4B990660-CB42-48AC-9C2E-CFFE200EE105}" srcOrd="0" destOrd="0" presId="urn:microsoft.com/office/officeart/2005/8/layout/default"/>
    <dgm:cxn modelId="{D410B162-BCEA-4C3B-BCA2-47C5A86B153D}" type="presParOf" srcId="{0A41611D-D91D-4E81-9DE1-62BB7B3CE861}" destId="{55BEA1DE-40D4-444E-AD12-BD45C40573AF}" srcOrd="1" destOrd="0" presId="urn:microsoft.com/office/officeart/2005/8/layout/default"/>
    <dgm:cxn modelId="{4A6B04DC-E134-4C6B-B31C-F1AB3D55C94F}" type="presParOf" srcId="{0A41611D-D91D-4E81-9DE1-62BB7B3CE861}" destId="{6810510F-9E27-4F1F-A9B8-380108FC62DF}" srcOrd="2" destOrd="0" presId="urn:microsoft.com/office/officeart/2005/8/layout/default"/>
    <dgm:cxn modelId="{D19FF047-1101-426F-94ED-4351C79F7173}" type="presParOf" srcId="{0A41611D-D91D-4E81-9DE1-62BB7B3CE861}" destId="{F5F1F892-9929-4F25-A1A9-FB9A37DAB76F}" srcOrd="3" destOrd="0" presId="urn:microsoft.com/office/officeart/2005/8/layout/default"/>
    <dgm:cxn modelId="{A0B6CCE9-FF52-49F5-A820-FAD473EC6BE7}" type="presParOf" srcId="{0A41611D-D91D-4E81-9DE1-62BB7B3CE861}" destId="{0BD482CD-97FC-4E10-A910-95343D147803}" srcOrd="4" destOrd="0" presId="urn:microsoft.com/office/officeart/2005/8/layout/default"/>
    <dgm:cxn modelId="{8845136A-2E17-40C4-92AB-EE138B21CC79}" type="presParOf" srcId="{0A41611D-D91D-4E81-9DE1-62BB7B3CE861}" destId="{4601D685-3B9F-42BB-97BA-3CF6F8DBA232}" srcOrd="5" destOrd="0" presId="urn:microsoft.com/office/officeart/2005/8/layout/default"/>
    <dgm:cxn modelId="{B9036248-B768-477E-9A23-66915AF65315}" type="presParOf" srcId="{0A41611D-D91D-4E81-9DE1-62BB7B3CE861}" destId="{34CD21D7-3813-4984-AB05-D6483134CB3F}" srcOrd="6" destOrd="0" presId="urn:microsoft.com/office/officeart/2005/8/layout/default"/>
    <dgm:cxn modelId="{0C97E410-A2E3-42FB-A951-D3D541EDD97D}" type="presParOf" srcId="{0A41611D-D91D-4E81-9DE1-62BB7B3CE861}" destId="{6FA90738-1F5F-4E49-ADC7-E479639402A8}" srcOrd="7" destOrd="0" presId="urn:microsoft.com/office/officeart/2005/8/layout/default"/>
    <dgm:cxn modelId="{8B7D1AC6-B0F1-4D1F-9310-DF617B706C35}" type="presParOf" srcId="{0A41611D-D91D-4E81-9DE1-62BB7B3CE861}" destId="{2C1F7A55-CEA4-456C-AA9C-21D676F2F859}" srcOrd="8" destOrd="0" presId="urn:microsoft.com/office/officeart/2005/8/layout/default"/>
    <dgm:cxn modelId="{13E3D403-5E2B-4E64-86FF-A268CF939C1E}" type="presParOf" srcId="{0A41611D-D91D-4E81-9DE1-62BB7B3CE861}" destId="{2D0819AE-8E8F-462C-A964-0FEC99F2B676}" srcOrd="9" destOrd="0" presId="urn:microsoft.com/office/officeart/2005/8/layout/default"/>
    <dgm:cxn modelId="{E54124AA-C747-4359-8B4F-847E57B34401}" type="presParOf" srcId="{0A41611D-D91D-4E81-9DE1-62BB7B3CE861}" destId="{645E59ED-6313-441B-8BBD-DDC32DA10756}" srcOrd="10" destOrd="0" presId="urn:microsoft.com/office/officeart/2005/8/layout/default"/>
    <dgm:cxn modelId="{B86B4309-C092-4D4E-A16B-5DFAAEF47889}" type="presParOf" srcId="{0A41611D-D91D-4E81-9DE1-62BB7B3CE861}" destId="{6475940B-EF57-4DF4-8852-D351096ECE5E}" srcOrd="11" destOrd="0" presId="urn:microsoft.com/office/officeart/2005/8/layout/default"/>
    <dgm:cxn modelId="{FCA7F292-2EA3-4A24-B629-CF1E15BBC57F}" type="presParOf" srcId="{0A41611D-D91D-4E81-9DE1-62BB7B3CE861}" destId="{A9378F66-9BC7-44F1-9294-E50A68C6CC6C}" srcOrd="12" destOrd="0" presId="urn:microsoft.com/office/officeart/2005/8/layout/default"/>
    <dgm:cxn modelId="{D8650D92-4EB1-4E11-ACD2-10624AE71EB4}" type="presParOf" srcId="{0A41611D-D91D-4E81-9DE1-62BB7B3CE861}" destId="{03941B7D-C199-432F-9D08-E2B51CFD6994}" srcOrd="13" destOrd="0" presId="urn:microsoft.com/office/officeart/2005/8/layout/default"/>
    <dgm:cxn modelId="{479AD59B-C496-4A52-8D57-2AD3B1774BD4}" type="presParOf" srcId="{0A41611D-D91D-4E81-9DE1-62BB7B3CE861}" destId="{99B54642-444D-436A-ACD0-D672262CF405}"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FFED6-36B3-4F4B-95A1-9161ACC3A3B8}">
      <dsp:nvSpPr>
        <dsp:cNvPr id="0" name=""/>
        <dsp:cNvSpPr/>
      </dsp:nvSpPr>
      <dsp:spPr>
        <a:xfrm>
          <a:off x="2819" y="257194"/>
          <a:ext cx="2237149" cy="134228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The scope of an online food ordering website for a restaurant using HTML, CSS, and PHP can vary depending on the specific needs of the restaurant and the resources available.</a:t>
          </a:r>
          <a:endParaRPr lang="en-US" sz="1200" kern="1200"/>
        </a:p>
      </dsp:txBody>
      <dsp:txXfrm>
        <a:off x="2819" y="257194"/>
        <a:ext cx="2237149" cy="1342289"/>
      </dsp:txXfrm>
    </dsp:sp>
    <dsp:sp modelId="{B94B1DA6-7CB8-4D85-B1D0-11388F060284}">
      <dsp:nvSpPr>
        <dsp:cNvPr id="0" name=""/>
        <dsp:cNvSpPr/>
      </dsp:nvSpPr>
      <dsp:spPr>
        <a:xfrm>
          <a:off x="2463684" y="257194"/>
          <a:ext cx="2237149" cy="134228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However, some of the core features that should be included in the scope of the project are:</a:t>
          </a:r>
          <a:endParaRPr lang="en-US" sz="1200" kern="1200"/>
        </a:p>
      </dsp:txBody>
      <dsp:txXfrm>
        <a:off x="2463684" y="257194"/>
        <a:ext cx="2237149" cy="1342289"/>
      </dsp:txXfrm>
    </dsp:sp>
    <dsp:sp modelId="{4AD8505D-626F-4F06-8B41-0FFFD4A2826D}">
      <dsp:nvSpPr>
        <dsp:cNvPr id="0" name=""/>
        <dsp:cNvSpPr/>
      </dsp:nvSpPr>
      <dsp:spPr>
        <a:xfrm>
          <a:off x="4924548" y="257194"/>
          <a:ext cx="2237149" cy="134228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Menu management: </a:t>
          </a:r>
          <a:r>
            <a:rPr lang="en-US" sz="1200" b="0" i="0" kern="1200"/>
            <a:t>The website should allow the restaurant to manage its menu online, including adding, editing, and removing items.</a:t>
          </a:r>
          <a:endParaRPr lang="en-US" sz="1200" kern="1200"/>
        </a:p>
      </dsp:txBody>
      <dsp:txXfrm>
        <a:off x="4924548" y="257194"/>
        <a:ext cx="2237149" cy="1342289"/>
      </dsp:txXfrm>
    </dsp:sp>
    <dsp:sp modelId="{633654D5-FD95-4098-8F1F-86BA7DE5CAEE}">
      <dsp:nvSpPr>
        <dsp:cNvPr id="0" name=""/>
        <dsp:cNvSpPr/>
      </dsp:nvSpPr>
      <dsp:spPr>
        <a:xfrm>
          <a:off x="7385413" y="257194"/>
          <a:ext cx="2237149" cy="134228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Order processing: </a:t>
          </a:r>
          <a:r>
            <a:rPr lang="en-US" sz="1200" b="0" i="0" kern="1200"/>
            <a:t>The website should allow customers to place orders online and track their order status.</a:t>
          </a:r>
          <a:endParaRPr lang="en-US" sz="1200" kern="1200"/>
        </a:p>
      </dsp:txBody>
      <dsp:txXfrm>
        <a:off x="7385413" y="257194"/>
        <a:ext cx="2237149" cy="1342289"/>
      </dsp:txXfrm>
    </dsp:sp>
    <dsp:sp modelId="{2C3DE692-39B2-497B-AF23-11D32DE48D43}">
      <dsp:nvSpPr>
        <dsp:cNvPr id="0" name=""/>
        <dsp:cNvSpPr/>
      </dsp:nvSpPr>
      <dsp:spPr>
        <a:xfrm>
          <a:off x="2819" y="1823198"/>
          <a:ext cx="2237149" cy="134228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Payment processing: </a:t>
          </a:r>
          <a:r>
            <a:rPr lang="en-US" sz="1200" b="0" i="0" kern="1200"/>
            <a:t>The website should be integrated with a payment processor to allow customers to pay for their orders online. </a:t>
          </a:r>
          <a:endParaRPr lang="en-US" sz="1200" kern="1200"/>
        </a:p>
      </dsp:txBody>
      <dsp:txXfrm>
        <a:off x="2819" y="1823198"/>
        <a:ext cx="2237149" cy="1342289"/>
      </dsp:txXfrm>
    </dsp:sp>
    <dsp:sp modelId="{3D2F9DB1-64A5-4297-AABD-06624FF5CCA4}">
      <dsp:nvSpPr>
        <dsp:cNvPr id="0" name=""/>
        <dsp:cNvSpPr/>
      </dsp:nvSpPr>
      <dsp:spPr>
        <a:xfrm>
          <a:off x="2463684" y="1823198"/>
          <a:ext cx="2237149" cy="134228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Delivery tracking: </a:t>
          </a:r>
          <a:r>
            <a:rPr lang="en-US" sz="1200" b="0" i="0" kern="1200"/>
            <a:t>If the restaurant offers delivery, the website should allow customers to track their delivery driver's progress on a map.</a:t>
          </a:r>
          <a:endParaRPr lang="en-US" sz="1200" kern="1200"/>
        </a:p>
      </dsp:txBody>
      <dsp:txXfrm>
        <a:off x="2463684" y="1823198"/>
        <a:ext cx="2237149" cy="1342289"/>
      </dsp:txXfrm>
    </dsp:sp>
    <dsp:sp modelId="{46F1EDB0-E5E4-444A-8004-BEF3733716D3}">
      <dsp:nvSpPr>
        <dsp:cNvPr id="0" name=""/>
        <dsp:cNvSpPr/>
      </dsp:nvSpPr>
      <dsp:spPr>
        <a:xfrm>
          <a:off x="4924548" y="1823198"/>
          <a:ext cx="2237149" cy="134228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Customer accounts: </a:t>
          </a:r>
          <a:r>
            <a:rPr lang="en-US" sz="1200" b="0" i="0" kern="1200"/>
            <a:t>Customers should be able to create accounts to save their contact information and shipping addresses. </a:t>
          </a:r>
          <a:endParaRPr lang="en-US" sz="1200" kern="1200"/>
        </a:p>
      </dsp:txBody>
      <dsp:txXfrm>
        <a:off x="4924548" y="1823198"/>
        <a:ext cx="2237149" cy="1342289"/>
      </dsp:txXfrm>
    </dsp:sp>
    <dsp:sp modelId="{7C494C59-3C1F-43D9-8F48-336D7BFCD675}">
      <dsp:nvSpPr>
        <dsp:cNvPr id="0" name=""/>
        <dsp:cNvSpPr/>
      </dsp:nvSpPr>
      <dsp:spPr>
        <a:xfrm>
          <a:off x="7385413" y="1823198"/>
          <a:ext cx="2237149" cy="134228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Reviews: </a:t>
          </a:r>
          <a:r>
            <a:rPr lang="en-US" sz="1200" b="0" i="0" kern="1200"/>
            <a:t>Customers should be able to leave reviews of the restaurant and its food. </a:t>
          </a:r>
          <a:endParaRPr lang="en-US" sz="1200" kern="1200"/>
        </a:p>
      </dsp:txBody>
      <dsp:txXfrm>
        <a:off x="7385413" y="1823198"/>
        <a:ext cx="2237149" cy="1342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28585-6854-4A24-BC6B-F2A907A3A726}">
      <dsp:nvSpPr>
        <dsp:cNvPr id="0" name=""/>
        <dsp:cNvSpPr/>
      </dsp:nvSpPr>
      <dsp:spPr>
        <a:xfrm>
          <a:off x="1276" y="1002556"/>
          <a:ext cx="2987732" cy="1493866"/>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i="0" kern="1200" dirty="0"/>
            <a:t>There are two modules in this project, these are: -</a:t>
          </a:r>
          <a:endParaRPr lang="en-US" sz="2300" kern="1200" dirty="0"/>
        </a:p>
      </dsp:txBody>
      <dsp:txXfrm>
        <a:off x="45030" y="1046310"/>
        <a:ext cx="2900224" cy="1406358"/>
      </dsp:txXfrm>
    </dsp:sp>
    <dsp:sp modelId="{DB4720DB-EF18-441E-B01C-79F89D6055DF}">
      <dsp:nvSpPr>
        <dsp:cNvPr id="0" name=""/>
        <dsp:cNvSpPr/>
      </dsp:nvSpPr>
      <dsp:spPr>
        <a:xfrm>
          <a:off x="3735941" y="1002556"/>
          <a:ext cx="2987732" cy="1493866"/>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i="0" kern="1200"/>
            <a:t>1. Admin</a:t>
          </a:r>
          <a:endParaRPr lang="en-US" sz="2300" kern="1200"/>
        </a:p>
      </dsp:txBody>
      <dsp:txXfrm>
        <a:off x="3779695" y="1046310"/>
        <a:ext cx="2900224" cy="1406358"/>
      </dsp:txXfrm>
    </dsp:sp>
    <dsp:sp modelId="{784C9DC1-4F04-4C84-91AC-D895CA2A4C0C}">
      <dsp:nvSpPr>
        <dsp:cNvPr id="0" name=""/>
        <dsp:cNvSpPr/>
      </dsp:nvSpPr>
      <dsp:spPr>
        <a:xfrm>
          <a:off x="7470607" y="1002556"/>
          <a:ext cx="2987732" cy="1493866"/>
        </a:xfrm>
        <a:prstGeom prst="roundRect">
          <a:avLst>
            <a:gd name="adj" fmla="val 10000"/>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i="0" kern="1200"/>
            <a:t>2. User</a:t>
          </a:r>
          <a:endParaRPr lang="en-US" sz="2300" kern="1200"/>
        </a:p>
      </dsp:txBody>
      <dsp:txXfrm>
        <a:off x="7514361" y="1046310"/>
        <a:ext cx="2900224" cy="14063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0A413-3026-4E84-A566-F4EFBF9DE10A}">
      <dsp:nvSpPr>
        <dsp:cNvPr id="0" name=""/>
        <dsp:cNvSpPr/>
      </dsp:nvSpPr>
      <dsp:spPr>
        <a:xfrm>
          <a:off x="0" y="31126"/>
          <a:ext cx="10843727" cy="72722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In admin module, the admin is just as administrator. The functionalities of this module are </a:t>
          </a:r>
          <a:r>
            <a:rPr lang="en-US" sz="1300" b="1" i="0" kern="1200"/>
            <a:t>to create an admin(user), create a category of food and manage the food, add the food, delete, and update the food, manage the order of food</a:t>
          </a:r>
          <a:r>
            <a:rPr lang="en-US" sz="1300" b="0" i="0" kern="1200"/>
            <a:t>. </a:t>
          </a:r>
          <a:endParaRPr lang="en-US" sz="1300" kern="1200"/>
        </a:p>
      </dsp:txBody>
      <dsp:txXfrm>
        <a:off x="35500" y="66626"/>
        <a:ext cx="10772727" cy="656228"/>
      </dsp:txXfrm>
    </dsp:sp>
    <dsp:sp modelId="{980C7E8B-D743-425B-97ED-9C67D5D0AA5A}">
      <dsp:nvSpPr>
        <dsp:cNvPr id="0" name=""/>
        <dsp:cNvSpPr/>
      </dsp:nvSpPr>
      <dsp:spPr>
        <a:xfrm>
          <a:off x="0" y="795794"/>
          <a:ext cx="10843727" cy="72722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a:t>The admin played a lead role in this project. The whole functionality, that will be provided by the user, is controlled by the admin only.</a:t>
          </a:r>
          <a:endParaRPr lang="en-US" sz="1300" kern="1200" dirty="0"/>
        </a:p>
      </dsp:txBody>
      <dsp:txXfrm>
        <a:off x="35500" y="831294"/>
        <a:ext cx="10772727" cy="656228"/>
      </dsp:txXfrm>
    </dsp:sp>
    <dsp:sp modelId="{CE1AE952-9428-4900-A0C5-681235B97675}">
      <dsp:nvSpPr>
        <dsp:cNvPr id="0" name=""/>
        <dsp:cNvSpPr/>
      </dsp:nvSpPr>
      <dsp:spPr>
        <a:xfrm>
          <a:off x="0" y="1560462"/>
          <a:ext cx="10843727" cy="72722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a:t>Admin: </a:t>
          </a:r>
          <a:r>
            <a:rPr lang="en-US" sz="1300" b="0" i="0" kern="1200"/>
            <a:t>-- In this module, the main admin adds the user, changes the password, updates, and deletes the admin.</a:t>
          </a:r>
          <a:endParaRPr lang="en-US" sz="1300" kern="1200"/>
        </a:p>
      </dsp:txBody>
      <dsp:txXfrm>
        <a:off x="35500" y="1595962"/>
        <a:ext cx="10772727" cy="656228"/>
      </dsp:txXfrm>
    </dsp:sp>
    <dsp:sp modelId="{E9E35B64-1F0D-4C9B-8971-6B7A2E1B5D9C}">
      <dsp:nvSpPr>
        <dsp:cNvPr id="0" name=""/>
        <dsp:cNvSpPr/>
      </dsp:nvSpPr>
      <dsp:spPr>
        <a:xfrm>
          <a:off x="0" y="2325130"/>
          <a:ext cx="10843727" cy="72722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a:t>Category: </a:t>
          </a:r>
          <a:r>
            <a:rPr lang="en-US" sz="1300" b="0" i="0" kern="1200"/>
            <a:t>-- This module has functions to add the food category and update and delete the category of food. </a:t>
          </a:r>
          <a:endParaRPr lang="en-US" sz="1300" kern="1200"/>
        </a:p>
      </dsp:txBody>
      <dsp:txXfrm>
        <a:off x="35500" y="2360630"/>
        <a:ext cx="10772727" cy="656228"/>
      </dsp:txXfrm>
    </dsp:sp>
    <dsp:sp modelId="{65FC6FAF-B51E-4E6A-9B25-3A7C3DA7C7C7}">
      <dsp:nvSpPr>
        <dsp:cNvPr id="0" name=""/>
        <dsp:cNvSpPr/>
      </dsp:nvSpPr>
      <dsp:spPr>
        <a:xfrm>
          <a:off x="0" y="3089798"/>
          <a:ext cx="10843727" cy="72722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dirty="0"/>
            <a:t>Food: </a:t>
          </a:r>
          <a:r>
            <a:rPr lang="en-US" sz="1300" b="0" i="0" kern="1200" dirty="0"/>
            <a:t>-- In this module having functionality to add the food inside the different category. If any of the categories is active in nature, then that food is only visible in the user interface. Also delete the food and update the food. </a:t>
          </a:r>
          <a:endParaRPr lang="en-US" sz="1300" kern="1200" dirty="0"/>
        </a:p>
      </dsp:txBody>
      <dsp:txXfrm>
        <a:off x="35500" y="3125298"/>
        <a:ext cx="10772727" cy="656228"/>
      </dsp:txXfrm>
    </dsp:sp>
    <dsp:sp modelId="{C211F005-6202-4818-8FCA-ABA8DACD7C35}">
      <dsp:nvSpPr>
        <dsp:cNvPr id="0" name=""/>
        <dsp:cNvSpPr/>
      </dsp:nvSpPr>
      <dsp:spPr>
        <a:xfrm>
          <a:off x="0" y="3854466"/>
          <a:ext cx="10843727" cy="72722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a:t>Order: </a:t>
          </a:r>
          <a:r>
            <a:rPr lang="en-US" sz="1300" b="0" i="0" kern="1200"/>
            <a:t>-- In this module, having display only the order detailed. Only the order details like delivered on the way that will be controlled by the admin itself, means admin update the order at time to time. If the order is delivered, then the admin deletes the order as their choice</a:t>
          </a:r>
          <a:endParaRPr lang="en-US" sz="1300" kern="1200"/>
        </a:p>
      </dsp:txBody>
      <dsp:txXfrm>
        <a:off x="35500" y="3889966"/>
        <a:ext cx="10772727" cy="656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108D9-7AD9-49C1-9D4A-696058402B60}">
      <dsp:nvSpPr>
        <dsp:cNvPr id="0" name=""/>
        <dsp:cNvSpPr/>
      </dsp:nvSpPr>
      <dsp:spPr>
        <a:xfrm>
          <a:off x="0" y="5716"/>
          <a:ext cx="11753848" cy="6657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A2A57-6B34-4606-80CE-D0464D797CDF}">
      <dsp:nvSpPr>
        <dsp:cNvPr id="0" name=""/>
        <dsp:cNvSpPr/>
      </dsp:nvSpPr>
      <dsp:spPr>
        <a:xfrm>
          <a:off x="201392" y="155512"/>
          <a:ext cx="366526" cy="3661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12CFB6-05A3-4408-A957-813935D6D987}">
      <dsp:nvSpPr>
        <dsp:cNvPr id="0" name=""/>
        <dsp:cNvSpPr/>
      </dsp:nvSpPr>
      <dsp:spPr>
        <a:xfrm>
          <a:off x="769312" y="5716"/>
          <a:ext cx="10938326" cy="748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7" tIns="79267" rIns="79267" bIns="79267" numCol="1" spcCol="1270" anchor="ctr" anchorCtr="0">
          <a:noAutofit/>
        </a:bodyPr>
        <a:lstStyle/>
        <a:p>
          <a:pPr marL="0" lvl="0" indent="0" algn="l" defTabSz="622300">
            <a:lnSpc>
              <a:spcPct val="100000"/>
            </a:lnSpc>
            <a:spcBef>
              <a:spcPct val="0"/>
            </a:spcBef>
            <a:spcAft>
              <a:spcPct val="35000"/>
            </a:spcAft>
            <a:buNone/>
          </a:pPr>
          <a:r>
            <a:rPr lang="en-US" sz="1400" b="0" i="0" kern="1200"/>
            <a:t>The user module started from the login interface. That required the contact number of user and password which is entered at the time of registration. Once the user is legginged successfully then the user interface is open. In this interface, there are four functionalities that is controlled by the user. These are: -- </a:t>
          </a:r>
          <a:r>
            <a:rPr lang="en-US" sz="1400" b="1" i="0" kern="1200"/>
            <a:t>Home, category, Food and Contact</a:t>
          </a:r>
          <a:r>
            <a:rPr lang="en-US" sz="1400" b="0" i="0" kern="1200"/>
            <a:t>. </a:t>
          </a:r>
          <a:endParaRPr lang="en-US" sz="1400" kern="1200" dirty="0"/>
        </a:p>
      </dsp:txBody>
      <dsp:txXfrm>
        <a:off x="769312" y="5716"/>
        <a:ext cx="10938326" cy="748981"/>
      </dsp:txXfrm>
    </dsp:sp>
    <dsp:sp modelId="{61EF5A06-02F7-466F-BB9C-29161A7F9ACE}">
      <dsp:nvSpPr>
        <dsp:cNvPr id="0" name=""/>
        <dsp:cNvSpPr/>
      </dsp:nvSpPr>
      <dsp:spPr>
        <a:xfrm>
          <a:off x="0" y="941943"/>
          <a:ext cx="11753848" cy="6657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8B598-29AA-4E54-94AD-976E02029629}">
      <dsp:nvSpPr>
        <dsp:cNvPr id="0" name=""/>
        <dsp:cNvSpPr/>
      </dsp:nvSpPr>
      <dsp:spPr>
        <a:xfrm>
          <a:off x="201392" y="1091740"/>
          <a:ext cx="366526" cy="3661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E0A3FC-B949-49F6-B426-7C67C51EC890}">
      <dsp:nvSpPr>
        <dsp:cNvPr id="0" name=""/>
        <dsp:cNvSpPr/>
      </dsp:nvSpPr>
      <dsp:spPr>
        <a:xfrm>
          <a:off x="769312" y="941943"/>
          <a:ext cx="10938326" cy="748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7" tIns="79267" rIns="79267" bIns="79267" numCol="1" spcCol="1270" anchor="ctr" anchorCtr="0">
          <a:noAutofit/>
        </a:bodyPr>
        <a:lstStyle/>
        <a:p>
          <a:pPr marL="0" lvl="0" indent="0" algn="l" defTabSz="622300">
            <a:lnSpc>
              <a:spcPct val="100000"/>
            </a:lnSpc>
            <a:spcBef>
              <a:spcPct val="0"/>
            </a:spcBef>
            <a:spcAft>
              <a:spcPct val="35000"/>
            </a:spcAft>
            <a:buNone/>
          </a:pPr>
          <a:r>
            <a:rPr lang="en-US" sz="1400" b="1" i="0" kern="1200"/>
            <a:t>Home: </a:t>
          </a:r>
          <a:r>
            <a:rPr lang="en-US" sz="1400" b="0" i="0" kern="1200"/>
            <a:t>-- In this module, the interface is displaying user friendly and attractive. It controls some categories of food that is active, and features are available and food that is also active in nature. </a:t>
          </a:r>
          <a:endParaRPr lang="en-US" sz="1400" kern="1200"/>
        </a:p>
      </dsp:txBody>
      <dsp:txXfrm>
        <a:off x="769312" y="941943"/>
        <a:ext cx="10938326" cy="748981"/>
      </dsp:txXfrm>
    </dsp:sp>
    <dsp:sp modelId="{149EAD62-49AA-40C2-899D-961E37C089CF}">
      <dsp:nvSpPr>
        <dsp:cNvPr id="0" name=""/>
        <dsp:cNvSpPr/>
      </dsp:nvSpPr>
      <dsp:spPr>
        <a:xfrm>
          <a:off x="0" y="1878171"/>
          <a:ext cx="11753848" cy="6657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97F8E2-3726-458C-826B-F94052EBF5C1}">
      <dsp:nvSpPr>
        <dsp:cNvPr id="0" name=""/>
        <dsp:cNvSpPr/>
      </dsp:nvSpPr>
      <dsp:spPr>
        <a:xfrm>
          <a:off x="201392" y="2027967"/>
          <a:ext cx="366526" cy="3661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3FD675-E98E-48B1-B3B5-D8E2C120319F}">
      <dsp:nvSpPr>
        <dsp:cNvPr id="0" name=""/>
        <dsp:cNvSpPr/>
      </dsp:nvSpPr>
      <dsp:spPr>
        <a:xfrm>
          <a:off x="769312" y="1878171"/>
          <a:ext cx="10938326" cy="748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7" tIns="79267" rIns="79267" bIns="79267" numCol="1" spcCol="1270" anchor="ctr" anchorCtr="0">
          <a:noAutofit/>
        </a:bodyPr>
        <a:lstStyle/>
        <a:p>
          <a:pPr marL="0" lvl="0" indent="0" algn="l" defTabSz="622300">
            <a:lnSpc>
              <a:spcPct val="100000"/>
            </a:lnSpc>
            <a:spcBef>
              <a:spcPct val="0"/>
            </a:spcBef>
            <a:spcAft>
              <a:spcPct val="35000"/>
            </a:spcAft>
            <a:buNone/>
          </a:pPr>
          <a:r>
            <a:rPr lang="en-US" sz="1400" b="1" i="0" kern="1200"/>
            <a:t>Category: </a:t>
          </a:r>
          <a:r>
            <a:rPr lang="en-US" sz="1400" b="0" i="0" kern="1200"/>
            <a:t>-- This module has displayed all the active and inactive category. </a:t>
          </a:r>
          <a:endParaRPr lang="en-US" sz="1400" kern="1200"/>
        </a:p>
      </dsp:txBody>
      <dsp:txXfrm>
        <a:off x="769312" y="1878171"/>
        <a:ext cx="10938326" cy="748981"/>
      </dsp:txXfrm>
    </dsp:sp>
    <dsp:sp modelId="{49D26447-34D6-4849-AFAB-5058EF39DB08}">
      <dsp:nvSpPr>
        <dsp:cNvPr id="0" name=""/>
        <dsp:cNvSpPr/>
      </dsp:nvSpPr>
      <dsp:spPr>
        <a:xfrm>
          <a:off x="0" y="2814398"/>
          <a:ext cx="11753848" cy="6657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9DC04D-E6F7-4744-B882-3A37A5856D94}">
      <dsp:nvSpPr>
        <dsp:cNvPr id="0" name=""/>
        <dsp:cNvSpPr/>
      </dsp:nvSpPr>
      <dsp:spPr>
        <a:xfrm>
          <a:off x="201392" y="2964194"/>
          <a:ext cx="366526" cy="3661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DDB1F4-6B61-4FD7-B971-B004639DF024}">
      <dsp:nvSpPr>
        <dsp:cNvPr id="0" name=""/>
        <dsp:cNvSpPr/>
      </dsp:nvSpPr>
      <dsp:spPr>
        <a:xfrm>
          <a:off x="769312" y="2814398"/>
          <a:ext cx="10938326" cy="748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7" tIns="79267" rIns="79267" bIns="79267" numCol="1" spcCol="1270" anchor="ctr" anchorCtr="0">
          <a:noAutofit/>
        </a:bodyPr>
        <a:lstStyle/>
        <a:p>
          <a:pPr marL="0" lvl="0" indent="0" algn="l" defTabSz="622300">
            <a:lnSpc>
              <a:spcPct val="100000"/>
            </a:lnSpc>
            <a:spcBef>
              <a:spcPct val="0"/>
            </a:spcBef>
            <a:spcAft>
              <a:spcPct val="35000"/>
            </a:spcAft>
            <a:buNone/>
          </a:pPr>
          <a:r>
            <a:rPr lang="en-US" sz="1400" b="1" i="0" kern="1200"/>
            <a:t>Food: </a:t>
          </a:r>
          <a:r>
            <a:rPr lang="en-US" sz="1400" b="0" i="0" kern="1200"/>
            <a:t>-- It displayed all the food that is stored by the admin as in backend. If the user wants to purchase this food, then they click on the order now button, and fill the details and conform the order. </a:t>
          </a:r>
          <a:endParaRPr lang="en-US" sz="1400" kern="1200"/>
        </a:p>
      </dsp:txBody>
      <dsp:txXfrm>
        <a:off x="769312" y="2814398"/>
        <a:ext cx="10938326" cy="748981"/>
      </dsp:txXfrm>
    </dsp:sp>
    <dsp:sp modelId="{A74AA754-264D-441B-8037-66368B8A73C0}">
      <dsp:nvSpPr>
        <dsp:cNvPr id="0" name=""/>
        <dsp:cNvSpPr/>
      </dsp:nvSpPr>
      <dsp:spPr>
        <a:xfrm>
          <a:off x="0" y="3750625"/>
          <a:ext cx="11753848" cy="6657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9C9EE-F61F-4249-AB05-53F239C804BC}">
      <dsp:nvSpPr>
        <dsp:cNvPr id="0" name=""/>
        <dsp:cNvSpPr/>
      </dsp:nvSpPr>
      <dsp:spPr>
        <a:xfrm>
          <a:off x="201392" y="3900422"/>
          <a:ext cx="366526" cy="3661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CD7A15-3429-43D0-9EFF-DB630AEA5A1B}">
      <dsp:nvSpPr>
        <dsp:cNvPr id="0" name=""/>
        <dsp:cNvSpPr/>
      </dsp:nvSpPr>
      <dsp:spPr>
        <a:xfrm>
          <a:off x="769312" y="3750625"/>
          <a:ext cx="10938326" cy="748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267" tIns="79267" rIns="79267" bIns="79267" numCol="1" spcCol="1270" anchor="ctr" anchorCtr="0">
          <a:noAutofit/>
        </a:bodyPr>
        <a:lstStyle/>
        <a:p>
          <a:pPr marL="0" lvl="0" indent="0" algn="l" defTabSz="622300">
            <a:lnSpc>
              <a:spcPct val="100000"/>
            </a:lnSpc>
            <a:spcBef>
              <a:spcPct val="0"/>
            </a:spcBef>
            <a:spcAft>
              <a:spcPct val="35000"/>
            </a:spcAft>
            <a:buNone/>
          </a:pPr>
          <a:r>
            <a:rPr lang="en-US" sz="1400" b="1" i="0" kern="1200"/>
            <a:t>Contact: </a:t>
          </a:r>
          <a:r>
            <a:rPr lang="en-US" sz="1400" b="0" i="0" kern="1200"/>
            <a:t>-- In this module is working to contact with admin also give the feedback of the food and order of the food</a:t>
          </a:r>
          <a:endParaRPr lang="en-US" sz="1400" kern="1200"/>
        </a:p>
      </dsp:txBody>
      <dsp:txXfrm>
        <a:off x="769312" y="3750625"/>
        <a:ext cx="10938326" cy="7489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90660-CB42-48AC-9C2E-CFFE200EE105}">
      <dsp:nvSpPr>
        <dsp:cNvPr id="0" name=""/>
        <dsp:cNvSpPr/>
      </dsp:nvSpPr>
      <dsp:spPr>
        <a:xfrm>
          <a:off x="2819" y="257194"/>
          <a:ext cx="2237149" cy="1342289"/>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Technology: </a:t>
          </a:r>
          <a:r>
            <a:rPr lang="en-US" sz="1400" b="0" i="0" kern="1200"/>
            <a:t>-- </a:t>
          </a:r>
          <a:endParaRPr lang="en-US" sz="1400" kern="1200"/>
        </a:p>
      </dsp:txBody>
      <dsp:txXfrm>
        <a:off x="2819" y="257194"/>
        <a:ext cx="2237149" cy="1342289"/>
      </dsp:txXfrm>
    </dsp:sp>
    <dsp:sp modelId="{6810510F-9E27-4F1F-A9B8-380108FC62DF}">
      <dsp:nvSpPr>
        <dsp:cNvPr id="0" name=""/>
        <dsp:cNvSpPr/>
      </dsp:nvSpPr>
      <dsp:spPr>
        <a:xfrm>
          <a:off x="2463684" y="257194"/>
          <a:ext cx="2237149" cy="1342289"/>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In front end design, the technology used these are: -- </a:t>
          </a:r>
          <a:endParaRPr lang="en-US" sz="1400" kern="1200"/>
        </a:p>
      </dsp:txBody>
      <dsp:txXfrm>
        <a:off x="2463684" y="257194"/>
        <a:ext cx="2237149" cy="1342289"/>
      </dsp:txXfrm>
    </dsp:sp>
    <dsp:sp modelId="{0BD482CD-97FC-4E10-A910-95343D147803}">
      <dsp:nvSpPr>
        <dsp:cNvPr id="0" name=""/>
        <dsp:cNvSpPr/>
      </dsp:nvSpPr>
      <dsp:spPr>
        <a:xfrm>
          <a:off x="4924548" y="257194"/>
          <a:ext cx="2237149" cy="1342289"/>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1. HTML, CSS, JS</a:t>
          </a:r>
          <a:endParaRPr lang="en-US" sz="1400" kern="1200"/>
        </a:p>
      </dsp:txBody>
      <dsp:txXfrm>
        <a:off x="4924548" y="257194"/>
        <a:ext cx="2237149" cy="1342289"/>
      </dsp:txXfrm>
    </dsp:sp>
    <dsp:sp modelId="{34CD21D7-3813-4984-AB05-D6483134CB3F}">
      <dsp:nvSpPr>
        <dsp:cNvPr id="0" name=""/>
        <dsp:cNvSpPr/>
      </dsp:nvSpPr>
      <dsp:spPr>
        <a:xfrm>
          <a:off x="7385413" y="257194"/>
          <a:ext cx="2237149" cy="134228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2. Bootstrap</a:t>
          </a:r>
          <a:endParaRPr lang="en-US" sz="1400" kern="1200"/>
        </a:p>
      </dsp:txBody>
      <dsp:txXfrm>
        <a:off x="7385413" y="257194"/>
        <a:ext cx="2237149" cy="1342289"/>
      </dsp:txXfrm>
    </dsp:sp>
    <dsp:sp modelId="{2C1F7A55-CEA4-456C-AA9C-21D676F2F859}">
      <dsp:nvSpPr>
        <dsp:cNvPr id="0" name=""/>
        <dsp:cNvSpPr/>
      </dsp:nvSpPr>
      <dsp:spPr>
        <a:xfrm>
          <a:off x="2819" y="1823198"/>
          <a:ext cx="2237149" cy="1342289"/>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In back-end design, the technology used these are: --  1. PHP: -- As the connection of database and design the user friendly.</a:t>
          </a:r>
          <a:endParaRPr lang="en-US" sz="1400" kern="1200"/>
        </a:p>
      </dsp:txBody>
      <dsp:txXfrm>
        <a:off x="2819" y="1823198"/>
        <a:ext cx="2237149" cy="1342289"/>
      </dsp:txXfrm>
    </dsp:sp>
    <dsp:sp modelId="{645E59ED-6313-441B-8BBD-DDC32DA10756}">
      <dsp:nvSpPr>
        <dsp:cNvPr id="0" name=""/>
        <dsp:cNvSpPr/>
      </dsp:nvSpPr>
      <dsp:spPr>
        <a:xfrm>
          <a:off x="2463684" y="1823198"/>
          <a:ext cx="2237149" cy="1342289"/>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2. MySQL: -- As the database purpose</a:t>
          </a:r>
          <a:endParaRPr lang="en-US" sz="1400" kern="1200"/>
        </a:p>
      </dsp:txBody>
      <dsp:txXfrm>
        <a:off x="2463684" y="1823198"/>
        <a:ext cx="2237149" cy="1342289"/>
      </dsp:txXfrm>
    </dsp:sp>
    <dsp:sp modelId="{A9378F66-9BC7-44F1-9294-E50A68C6CC6C}">
      <dsp:nvSpPr>
        <dsp:cNvPr id="0" name=""/>
        <dsp:cNvSpPr/>
      </dsp:nvSpPr>
      <dsp:spPr>
        <a:xfrm>
          <a:off x="4924548" y="1823198"/>
          <a:ext cx="2237149" cy="1342289"/>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Tools: --</a:t>
          </a:r>
          <a:endParaRPr lang="en-US" sz="1400" kern="1200"/>
        </a:p>
      </dsp:txBody>
      <dsp:txXfrm>
        <a:off x="4924548" y="1823198"/>
        <a:ext cx="2237149" cy="1342289"/>
      </dsp:txXfrm>
    </dsp:sp>
    <dsp:sp modelId="{99B54642-444D-436A-ACD0-D672262CF405}">
      <dsp:nvSpPr>
        <dsp:cNvPr id="0" name=""/>
        <dsp:cNvSpPr/>
      </dsp:nvSpPr>
      <dsp:spPr>
        <a:xfrm>
          <a:off x="7385413" y="1823198"/>
          <a:ext cx="2237149" cy="1342289"/>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coding part is done by the</a:t>
          </a:r>
          <a:r>
            <a:rPr lang="en-US" sz="1400" b="1" i="0" kern="1200"/>
            <a:t> </a:t>
          </a:r>
          <a:r>
            <a:rPr lang="en-US" sz="1400" b="0" i="0" kern="1200"/>
            <a:t>VSCode.</a:t>
          </a:r>
          <a:endParaRPr lang="en-US" sz="1400" kern="1200"/>
        </a:p>
      </dsp:txBody>
      <dsp:txXfrm>
        <a:off x="7385413" y="1823198"/>
        <a:ext cx="2237149" cy="13422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DCE5D3D-C057-4AE9-8C02-367C5FABCFE9}" type="datetimeFigureOut">
              <a:rPr lang="en-IN" smtClean="0"/>
              <a:t>31-10-2023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190027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E5D3D-C057-4AE9-8C02-367C5FABCFE9}"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2722993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CE5D3D-C057-4AE9-8C02-367C5FABCFE9}"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603783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CE5D3D-C057-4AE9-8C02-367C5FABCFE9}"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1812404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E5D3D-C057-4AE9-8C02-367C5FABCFE9}"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1656753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DCE5D3D-C057-4AE9-8C02-367C5FABCFE9}" type="datetimeFigureOut">
              <a:rPr lang="en-IN" smtClean="0"/>
              <a:t>31-10-2023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405727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DCE5D3D-C057-4AE9-8C02-367C5FABCFE9}" type="datetimeFigureOut">
              <a:rPr lang="en-IN" smtClean="0"/>
              <a:t>31-10-2023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2886858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DCE5D3D-C057-4AE9-8C02-367C5FABCFE9}"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1652343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DCE5D3D-C057-4AE9-8C02-367C5FABCFE9}"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10349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CE5D3D-C057-4AE9-8C02-367C5FABCFE9}"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184260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CE5D3D-C057-4AE9-8C02-367C5FABCFE9}" type="datetimeFigureOut">
              <a:rPr lang="en-IN" smtClean="0"/>
              <a:t>31-10-2023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1905967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CE5D3D-C057-4AE9-8C02-367C5FABCFE9}"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456603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CE5D3D-C057-4AE9-8C02-367C5FABCFE9}" type="datetimeFigureOut">
              <a:rPr lang="en-IN" smtClean="0"/>
              <a:t>31-10-2023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54885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CE5D3D-C057-4AE9-8C02-367C5FABCFE9}" type="datetimeFigureOut">
              <a:rPr lang="en-IN" smtClean="0"/>
              <a:t>31-10-2023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407141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E5D3D-C057-4AE9-8C02-367C5FABCFE9}" type="datetimeFigureOut">
              <a:rPr lang="en-IN" smtClean="0"/>
              <a:t>31-10-2023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3300939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E5D3D-C057-4AE9-8C02-367C5FABCFE9}"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317075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E5D3D-C057-4AE9-8C02-367C5FABCFE9}" type="datetimeFigureOut">
              <a:rPr lang="en-IN" smtClean="0"/>
              <a:t>31-10-2023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C3A38D4-AEF6-4B40-89BB-AF8ECE2607DE}" type="slidenum">
              <a:rPr lang="en-IN" smtClean="0"/>
              <a:t>‹#›</a:t>
            </a:fld>
            <a:endParaRPr lang="en-IN"/>
          </a:p>
        </p:txBody>
      </p:sp>
    </p:spTree>
    <p:extLst>
      <p:ext uri="{BB962C8B-B14F-4D97-AF65-F5344CB8AC3E}">
        <p14:creationId xmlns:p14="http://schemas.microsoft.com/office/powerpoint/2010/main" val="191086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DCE5D3D-C057-4AE9-8C02-367C5FABCFE9}" type="datetimeFigureOut">
              <a:rPr lang="en-IN" smtClean="0"/>
              <a:t>31-10-2023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C3A38D4-AEF6-4B40-89BB-AF8ECE2607DE}" type="slidenum">
              <a:rPr lang="en-IN" smtClean="0"/>
              <a:t>‹#›</a:t>
            </a:fld>
            <a:endParaRPr lang="en-IN"/>
          </a:p>
        </p:txBody>
      </p:sp>
    </p:spTree>
    <p:extLst>
      <p:ext uri="{BB962C8B-B14F-4D97-AF65-F5344CB8AC3E}">
        <p14:creationId xmlns:p14="http://schemas.microsoft.com/office/powerpoint/2010/main" val="4244990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109C5B-3B98-48EB-A942-8D11CEA37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3"/>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12" name="Freeform 5">
            <a:extLst>
              <a:ext uri="{FF2B5EF4-FFF2-40B4-BE49-F238E27FC236}">
                <a16:creationId xmlns:a16="http://schemas.microsoft.com/office/drawing/2014/main" id="{A9C389E4-003E-40C9-AC9E-ED821C16F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14" name="Rectangle 13">
            <a:extLst>
              <a:ext uri="{FF2B5EF4-FFF2-40B4-BE49-F238E27FC236}">
                <a16:creationId xmlns:a16="http://schemas.microsoft.com/office/drawing/2014/main" id="{6C042684-2705-40BD-9104-A6B24CE1C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E6C824C-212F-0355-0E53-EB865C32862A}"/>
              </a:ext>
            </a:extLst>
          </p:cNvPr>
          <p:cNvSpPr>
            <a:spLocks noGrp="1"/>
          </p:cNvSpPr>
          <p:nvPr>
            <p:ph type="ctrTitle"/>
          </p:nvPr>
        </p:nvSpPr>
        <p:spPr>
          <a:xfrm>
            <a:off x="5274825" y="1143000"/>
            <a:ext cx="6268246" cy="2486608"/>
          </a:xfrm>
        </p:spPr>
        <p:txBody>
          <a:bodyPr>
            <a:normAutofit/>
          </a:bodyPr>
          <a:lstStyle/>
          <a:p>
            <a:pPr algn="ctr">
              <a:lnSpc>
                <a:spcPct val="90000"/>
              </a:lnSpc>
            </a:pPr>
            <a:r>
              <a:rPr lang="en-IN" b="1" dirty="0">
                <a:solidFill>
                  <a:srgbClr val="FFC000"/>
                </a:solidFill>
              </a:rPr>
              <a:t>Online Food Ordering Website for Restaurant</a:t>
            </a:r>
          </a:p>
        </p:txBody>
      </p:sp>
      <p:sp>
        <p:nvSpPr>
          <p:cNvPr id="3" name="Subtitle 2">
            <a:extLst>
              <a:ext uri="{FF2B5EF4-FFF2-40B4-BE49-F238E27FC236}">
                <a16:creationId xmlns:a16="http://schemas.microsoft.com/office/drawing/2014/main" id="{71FCDEEB-AD31-7F1E-6B12-92D30F7644F5}"/>
              </a:ext>
            </a:extLst>
          </p:cNvPr>
          <p:cNvSpPr>
            <a:spLocks noGrp="1"/>
          </p:cNvSpPr>
          <p:nvPr>
            <p:ph type="subTitle" idx="1"/>
          </p:nvPr>
        </p:nvSpPr>
        <p:spPr>
          <a:xfrm>
            <a:off x="5589037" y="4473677"/>
            <a:ext cx="5775649" cy="719296"/>
          </a:xfrm>
        </p:spPr>
        <p:txBody>
          <a:bodyPr>
            <a:normAutofit/>
          </a:bodyPr>
          <a:lstStyle/>
          <a:p>
            <a:pPr algn="ctr"/>
            <a:r>
              <a:rPr lang="en-IN" sz="2400" b="1" dirty="0">
                <a:solidFill>
                  <a:srgbClr val="00B050"/>
                </a:solidFill>
              </a:rPr>
              <a:t>Submitted by: Mannu Kumar</a:t>
            </a:r>
          </a:p>
        </p:txBody>
      </p:sp>
      <p:pic>
        <p:nvPicPr>
          <p:cNvPr id="7" name="Graphic 6" descr="Fork and knife">
            <a:extLst>
              <a:ext uri="{FF2B5EF4-FFF2-40B4-BE49-F238E27FC236}">
                <a16:creationId xmlns:a16="http://schemas.microsoft.com/office/drawing/2014/main" id="{8E86A103-44D5-DC41-9668-CD5820133F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64" y="1661911"/>
            <a:ext cx="3531062" cy="353106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945618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EA98-8FBC-A324-D730-C5AEB631CA08}"/>
              </a:ext>
            </a:extLst>
          </p:cNvPr>
          <p:cNvSpPr>
            <a:spLocks noGrp="1"/>
          </p:cNvSpPr>
          <p:nvPr>
            <p:ph type="title"/>
          </p:nvPr>
        </p:nvSpPr>
        <p:spPr/>
        <p:txBody>
          <a:bodyPr/>
          <a:lstStyle/>
          <a:p>
            <a:pPr algn="ctr"/>
            <a:r>
              <a:rPr lang="en-IN" sz="4800" b="1" dirty="0">
                <a:solidFill>
                  <a:srgbClr val="FFC000"/>
                </a:solidFill>
              </a:rPr>
              <a:t>Screenshots</a:t>
            </a:r>
          </a:p>
        </p:txBody>
      </p:sp>
      <p:pic>
        <p:nvPicPr>
          <p:cNvPr id="4" name="Picture 3">
            <a:extLst>
              <a:ext uri="{FF2B5EF4-FFF2-40B4-BE49-F238E27FC236}">
                <a16:creationId xmlns:a16="http://schemas.microsoft.com/office/drawing/2014/main" id="{EAB922D6-C40F-125D-0A01-F24794EAD6DF}"/>
              </a:ext>
            </a:extLst>
          </p:cNvPr>
          <p:cNvPicPr>
            <a:picLocks noChangeAspect="1"/>
          </p:cNvPicPr>
          <p:nvPr/>
        </p:nvPicPr>
        <p:blipFill>
          <a:blip r:embed="rId2"/>
          <a:stretch>
            <a:fillRect/>
          </a:stretch>
        </p:blipFill>
        <p:spPr>
          <a:xfrm>
            <a:off x="109537" y="2072957"/>
            <a:ext cx="6138863" cy="4699318"/>
          </a:xfrm>
          <a:prstGeom prst="rect">
            <a:avLst/>
          </a:prstGeom>
        </p:spPr>
      </p:pic>
      <p:pic>
        <p:nvPicPr>
          <p:cNvPr id="5" name="Picture 4">
            <a:extLst>
              <a:ext uri="{FF2B5EF4-FFF2-40B4-BE49-F238E27FC236}">
                <a16:creationId xmlns:a16="http://schemas.microsoft.com/office/drawing/2014/main" id="{6CF15400-DD75-05BB-CAE7-7DE13A271E5C}"/>
              </a:ext>
            </a:extLst>
          </p:cNvPr>
          <p:cNvPicPr>
            <a:picLocks noChangeAspect="1"/>
          </p:cNvPicPr>
          <p:nvPr/>
        </p:nvPicPr>
        <p:blipFill>
          <a:blip r:embed="rId3"/>
          <a:stretch>
            <a:fillRect/>
          </a:stretch>
        </p:blipFill>
        <p:spPr>
          <a:xfrm>
            <a:off x="6248400" y="2072956"/>
            <a:ext cx="5901420" cy="4699318"/>
          </a:xfrm>
          <a:prstGeom prst="rect">
            <a:avLst/>
          </a:prstGeom>
        </p:spPr>
      </p:pic>
    </p:spTree>
    <p:extLst>
      <p:ext uri="{BB962C8B-B14F-4D97-AF65-F5344CB8AC3E}">
        <p14:creationId xmlns:p14="http://schemas.microsoft.com/office/powerpoint/2010/main" val="18228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EA98-8FBC-A324-D730-C5AEB631CA08}"/>
              </a:ext>
            </a:extLst>
          </p:cNvPr>
          <p:cNvSpPr>
            <a:spLocks noGrp="1"/>
          </p:cNvSpPr>
          <p:nvPr>
            <p:ph type="title"/>
          </p:nvPr>
        </p:nvSpPr>
        <p:spPr/>
        <p:txBody>
          <a:bodyPr/>
          <a:lstStyle/>
          <a:p>
            <a:pPr algn="ctr"/>
            <a:r>
              <a:rPr lang="en-IN" sz="4800" b="1" dirty="0">
                <a:solidFill>
                  <a:srgbClr val="FFC000"/>
                </a:solidFill>
              </a:rPr>
              <a:t>Screenshots</a:t>
            </a:r>
          </a:p>
        </p:txBody>
      </p:sp>
      <p:pic>
        <p:nvPicPr>
          <p:cNvPr id="3" name="Picture 2" descr="A screenshot of a computer&#10;&#10;Description automatically generated">
            <a:extLst>
              <a:ext uri="{FF2B5EF4-FFF2-40B4-BE49-F238E27FC236}">
                <a16:creationId xmlns:a16="http://schemas.microsoft.com/office/drawing/2014/main" id="{B701F3C4-5809-A9A8-4621-C0FB6AF364A5}"/>
              </a:ext>
            </a:extLst>
          </p:cNvPr>
          <p:cNvPicPr>
            <a:picLocks noChangeAspect="1"/>
          </p:cNvPicPr>
          <p:nvPr/>
        </p:nvPicPr>
        <p:blipFill>
          <a:blip r:embed="rId2"/>
          <a:stretch>
            <a:fillRect/>
          </a:stretch>
        </p:blipFill>
        <p:spPr>
          <a:xfrm>
            <a:off x="85726" y="2133599"/>
            <a:ext cx="5791200" cy="4638675"/>
          </a:xfrm>
          <a:prstGeom prst="rect">
            <a:avLst/>
          </a:prstGeom>
        </p:spPr>
      </p:pic>
      <p:pic>
        <p:nvPicPr>
          <p:cNvPr id="6" name="Picture 5">
            <a:extLst>
              <a:ext uri="{FF2B5EF4-FFF2-40B4-BE49-F238E27FC236}">
                <a16:creationId xmlns:a16="http://schemas.microsoft.com/office/drawing/2014/main" id="{124727DF-7E2B-2FBC-5FF2-8EAB6F42FC8B}"/>
              </a:ext>
            </a:extLst>
          </p:cNvPr>
          <p:cNvPicPr>
            <a:picLocks noChangeAspect="1"/>
          </p:cNvPicPr>
          <p:nvPr/>
        </p:nvPicPr>
        <p:blipFill>
          <a:blip r:embed="rId3"/>
          <a:stretch>
            <a:fillRect/>
          </a:stretch>
        </p:blipFill>
        <p:spPr>
          <a:xfrm>
            <a:off x="5810250" y="2133598"/>
            <a:ext cx="6296024" cy="3750733"/>
          </a:xfrm>
          <a:prstGeom prst="rect">
            <a:avLst/>
          </a:prstGeom>
        </p:spPr>
      </p:pic>
      <p:pic>
        <p:nvPicPr>
          <p:cNvPr id="7" name="Picture 6">
            <a:extLst>
              <a:ext uri="{FF2B5EF4-FFF2-40B4-BE49-F238E27FC236}">
                <a16:creationId xmlns:a16="http://schemas.microsoft.com/office/drawing/2014/main" id="{1AE1F0C3-C0CF-E480-E801-C9ACBB3B428C}"/>
              </a:ext>
            </a:extLst>
          </p:cNvPr>
          <p:cNvPicPr>
            <a:picLocks noChangeAspect="1"/>
          </p:cNvPicPr>
          <p:nvPr/>
        </p:nvPicPr>
        <p:blipFill>
          <a:blip r:embed="rId4"/>
          <a:stretch>
            <a:fillRect/>
          </a:stretch>
        </p:blipFill>
        <p:spPr>
          <a:xfrm>
            <a:off x="5810250" y="5884332"/>
            <a:ext cx="6400800" cy="851325"/>
          </a:xfrm>
          <a:prstGeom prst="rect">
            <a:avLst/>
          </a:prstGeom>
        </p:spPr>
      </p:pic>
    </p:spTree>
    <p:extLst>
      <p:ext uri="{BB962C8B-B14F-4D97-AF65-F5344CB8AC3E}">
        <p14:creationId xmlns:p14="http://schemas.microsoft.com/office/powerpoint/2010/main" val="2710302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EA98-8FBC-A324-D730-C5AEB631CA08}"/>
              </a:ext>
            </a:extLst>
          </p:cNvPr>
          <p:cNvSpPr>
            <a:spLocks noGrp="1"/>
          </p:cNvSpPr>
          <p:nvPr>
            <p:ph type="title"/>
          </p:nvPr>
        </p:nvSpPr>
        <p:spPr/>
        <p:txBody>
          <a:bodyPr/>
          <a:lstStyle/>
          <a:p>
            <a:pPr algn="ctr"/>
            <a:r>
              <a:rPr lang="en-IN" sz="4800" b="1" dirty="0">
                <a:solidFill>
                  <a:srgbClr val="FFC000"/>
                </a:solidFill>
              </a:rPr>
              <a:t>Screenshots</a:t>
            </a:r>
          </a:p>
        </p:txBody>
      </p:sp>
      <p:pic>
        <p:nvPicPr>
          <p:cNvPr id="4" name="Picture 3">
            <a:extLst>
              <a:ext uri="{FF2B5EF4-FFF2-40B4-BE49-F238E27FC236}">
                <a16:creationId xmlns:a16="http://schemas.microsoft.com/office/drawing/2014/main" id="{84B6D38A-EA5E-4E48-D722-6709CAB65509}"/>
              </a:ext>
            </a:extLst>
          </p:cNvPr>
          <p:cNvPicPr>
            <a:picLocks noChangeAspect="1"/>
          </p:cNvPicPr>
          <p:nvPr/>
        </p:nvPicPr>
        <p:blipFill>
          <a:blip r:embed="rId2"/>
          <a:stretch>
            <a:fillRect/>
          </a:stretch>
        </p:blipFill>
        <p:spPr>
          <a:xfrm>
            <a:off x="171450" y="2163445"/>
            <a:ext cx="11820525" cy="4608830"/>
          </a:xfrm>
          <a:prstGeom prst="rect">
            <a:avLst/>
          </a:prstGeom>
        </p:spPr>
      </p:pic>
    </p:spTree>
    <p:extLst>
      <p:ext uri="{BB962C8B-B14F-4D97-AF65-F5344CB8AC3E}">
        <p14:creationId xmlns:p14="http://schemas.microsoft.com/office/powerpoint/2010/main" val="387987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EA98-8FBC-A324-D730-C5AEB631CA08}"/>
              </a:ext>
            </a:extLst>
          </p:cNvPr>
          <p:cNvSpPr>
            <a:spLocks noGrp="1"/>
          </p:cNvSpPr>
          <p:nvPr>
            <p:ph type="title"/>
          </p:nvPr>
        </p:nvSpPr>
        <p:spPr>
          <a:xfrm>
            <a:off x="1209675" y="973668"/>
            <a:ext cx="8706692" cy="706964"/>
          </a:xfrm>
        </p:spPr>
        <p:txBody>
          <a:bodyPr/>
          <a:lstStyle/>
          <a:p>
            <a:pPr algn="ctr"/>
            <a:r>
              <a:rPr lang="en-IN" sz="4800" b="1" dirty="0">
                <a:solidFill>
                  <a:srgbClr val="FFC000"/>
                </a:solidFill>
              </a:rPr>
              <a:t>Screenshots</a:t>
            </a:r>
          </a:p>
        </p:txBody>
      </p:sp>
      <p:pic>
        <p:nvPicPr>
          <p:cNvPr id="3" name="Picture 2">
            <a:extLst>
              <a:ext uri="{FF2B5EF4-FFF2-40B4-BE49-F238E27FC236}">
                <a16:creationId xmlns:a16="http://schemas.microsoft.com/office/drawing/2014/main" id="{2E5A711C-78B6-A03F-D8A0-246F493E9DE7}"/>
              </a:ext>
            </a:extLst>
          </p:cNvPr>
          <p:cNvPicPr>
            <a:picLocks noChangeAspect="1"/>
          </p:cNvPicPr>
          <p:nvPr/>
        </p:nvPicPr>
        <p:blipFill>
          <a:blip r:embed="rId2"/>
          <a:stretch>
            <a:fillRect/>
          </a:stretch>
        </p:blipFill>
        <p:spPr>
          <a:xfrm>
            <a:off x="104775" y="2034856"/>
            <a:ext cx="6191250" cy="4737417"/>
          </a:xfrm>
          <a:prstGeom prst="rect">
            <a:avLst/>
          </a:prstGeom>
        </p:spPr>
      </p:pic>
      <p:pic>
        <p:nvPicPr>
          <p:cNvPr id="5" name="Picture 4">
            <a:extLst>
              <a:ext uri="{FF2B5EF4-FFF2-40B4-BE49-F238E27FC236}">
                <a16:creationId xmlns:a16="http://schemas.microsoft.com/office/drawing/2014/main" id="{BFD9997E-33AA-637C-0555-FD305C1DB855}"/>
              </a:ext>
            </a:extLst>
          </p:cNvPr>
          <p:cNvPicPr>
            <a:picLocks noChangeAspect="1"/>
          </p:cNvPicPr>
          <p:nvPr/>
        </p:nvPicPr>
        <p:blipFill>
          <a:blip r:embed="rId3"/>
          <a:stretch>
            <a:fillRect/>
          </a:stretch>
        </p:blipFill>
        <p:spPr>
          <a:xfrm>
            <a:off x="6210299" y="2034857"/>
            <a:ext cx="5876925" cy="4737418"/>
          </a:xfrm>
          <a:prstGeom prst="rect">
            <a:avLst/>
          </a:prstGeom>
        </p:spPr>
      </p:pic>
    </p:spTree>
    <p:extLst>
      <p:ext uri="{BB962C8B-B14F-4D97-AF65-F5344CB8AC3E}">
        <p14:creationId xmlns:p14="http://schemas.microsoft.com/office/powerpoint/2010/main" val="3323922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1" name="Rectangle 2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Rectangle 22">
            <a:extLst>
              <a:ext uri="{FF2B5EF4-FFF2-40B4-BE49-F238E27FC236}">
                <a16:creationId xmlns:a16="http://schemas.microsoft.com/office/drawing/2014/main" id="{2B109C5B-3B98-48EB-A942-8D11CEA37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3"/>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25" name="Freeform 5">
            <a:extLst>
              <a:ext uri="{FF2B5EF4-FFF2-40B4-BE49-F238E27FC236}">
                <a16:creationId xmlns:a16="http://schemas.microsoft.com/office/drawing/2014/main" id="{A9C389E4-003E-40C9-AC9E-ED821C16F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27" name="Rectangle 26">
            <a:extLst>
              <a:ext uri="{FF2B5EF4-FFF2-40B4-BE49-F238E27FC236}">
                <a16:creationId xmlns:a16="http://schemas.microsoft.com/office/drawing/2014/main" id="{6C042684-2705-40BD-9104-A6B24CE1C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2" name="Content Placeholder 11" descr="Handshake">
            <a:extLst>
              <a:ext uri="{FF2B5EF4-FFF2-40B4-BE49-F238E27FC236}">
                <a16:creationId xmlns:a16="http://schemas.microsoft.com/office/drawing/2014/main" id="{714E4F0A-6154-9C96-2800-B50A884247D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764" y="1661911"/>
            <a:ext cx="3531062" cy="3531062"/>
          </a:xfrm>
          <a:prstGeom prst="roundRect">
            <a:avLst>
              <a:gd name="adj" fmla="val 1858"/>
            </a:avLst>
          </a:prstGeom>
          <a:effectLst>
            <a:outerShdw blurRad="50800" dist="50800" dir="5400000" algn="tl" rotWithShape="0">
              <a:srgbClr val="000000">
                <a:alpha val="43000"/>
              </a:srgbClr>
            </a:outerShdw>
          </a:effectLst>
        </p:spPr>
      </p:pic>
      <p:sp>
        <p:nvSpPr>
          <p:cNvPr id="9" name="Title 1">
            <a:extLst>
              <a:ext uri="{FF2B5EF4-FFF2-40B4-BE49-F238E27FC236}">
                <a16:creationId xmlns:a16="http://schemas.microsoft.com/office/drawing/2014/main" id="{D286ED09-D2A8-3B02-16B4-13DB6FF6498D}"/>
              </a:ext>
            </a:extLst>
          </p:cNvPr>
          <p:cNvSpPr txBox="1">
            <a:spLocks/>
          </p:cNvSpPr>
          <p:nvPr/>
        </p:nvSpPr>
        <p:spPr bwMode="gray">
          <a:xfrm>
            <a:off x="6744929" y="1241266"/>
            <a:ext cx="4798142" cy="3153753"/>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5400">
                <a:solidFill>
                  <a:srgbClr val="EBEBEB"/>
                </a:solidFill>
              </a:rPr>
              <a:t> </a:t>
            </a:r>
          </a:p>
        </p:txBody>
      </p:sp>
      <p:sp>
        <p:nvSpPr>
          <p:cNvPr id="10" name="Content Placeholder 2">
            <a:extLst>
              <a:ext uri="{FF2B5EF4-FFF2-40B4-BE49-F238E27FC236}">
                <a16:creationId xmlns:a16="http://schemas.microsoft.com/office/drawing/2014/main" id="{22A47208-5B45-E861-8341-D02D43739C94}"/>
              </a:ext>
            </a:extLst>
          </p:cNvPr>
          <p:cNvSpPr txBox="1">
            <a:spLocks/>
          </p:cNvSpPr>
          <p:nvPr/>
        </p:nvSpPr>
        <p:spPr>
          <a:xfrm>
            <a:off x="5750590" y="3566160"/>
            <a:ext cx="5373022" cy="1513840"/>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6600" b="1" cap="all" dirty="0">
                <a:solidFill>
                  <a:srgbClr val="FFC000"/>
                </a:solidFill>
                <a:latin typeface="Baguet Script" panose="00000500000000000000" pitchFamily="2" charset="0"/>
              </a:rPr>
              <a:t>Thank You!!</a:t>
            </a:r>
          </a:p>
        </p:txBody>
      </p:sp>
    </p:spTree>
    <p:extLst>
      <p:ext uri="{BB962C8B-B14F-4D97-AF65-F5344CB8AC3E}">
        <p14:creationId xmlns:p14="http://schemas.microsoft.com/office/powerpoint/2010/main" val="344287543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E29E4-3E21-78CB-BBB8-6942306FB855}"/>
              </a:ext>
            </a:extLst>
          </p:cNvPr>
          <p:cNvSpPr>
            <a:spLocks noGrp="1"/>
          </p:cNvSpPr>
          <p:nvPr>
            <p:ph type="title"/>
          </p:nvPr>
        </p:nvSpPr>
        <p:spPr>
          <a:xfrm>
            <a:off x="1564529" y="935568"/>
            <a:ext cx="8761413" cy="706964"/>
          </a:xfrm>
        </p:spPr>
        <p:txBody>
          <a:bodyPr/>
          <a:lstStyle/>
          <a:p>
            <a:pPr algn="ctr"/>
            <a:r>
              <a:rPr lang="en-IN" sz="4400" b="1" dirty="0">
                <a:solidFill>
                  <a:srgbClr val="FFC000"/>
                </a:solidFill>
              </a:rPr>
              <a:t>Introduction</a:t>
            </a:r>
          </a:p>
        </p:txBody>
      </p:sp>
      <p:sp>
        <p:nvSpPr>
          <p:cNvPr id="3" name="Content Placeholder 2">
            <a:extLst>
              <a:ext uri="{FF2B5EF4-FFF2-40B4-BE49-F238E27FC236}">
                <a16:creationId xmlns:a16="http://schemas.microsoft.com/office/drawing/2014/main" id="{24A71E1C-D5CA-3772-A61E-16D14B2358A7}"/>
              </a:ext>
            </a:extLst>
          </p:cNvPr>
          <p:cNvSpPr>
            <a:spLocks noGrp="1"/>
          </p:cNvSpPr>
          <p:nvPr>
            <p:ph idx="1"/>
          </p:nvPr>
        </p:nvSpPr>
        <p:spPr>
          <a:xfrm>
            <a:off x="541176" y="2603500"/>
            <a:ext cx="11196734" cy="3416300"/>
          </a:xfrm>
        </p:spPr>
        <p:txBody>
          <a:bodyPr/>
          <a:lstStyle/>
          <a:p>
            <a:pPr algn="just"/>
            <a:r>
              <a:rPr lang="en-US" b="1" dirty="0">
                <a:solidFill>
                  <a:schemeClr val="tx1">
                    <a:lumMod val="85000"/>
                    <a:lumOff val="15000"/>
                  </a:schemeClr>
                </a:solidFill>
              </a:rPr>
              <a:t>An online food ordering website for a restaurant can be an asset for both the restaurant and its customers. It can help the restaurant to increase sales and improve customer convenience. It can also help customers to discover the restaurant and its menu, and to place orders quickly and easily.</a:t>
            </a:r>
          </a:p>
          <a:p>
            <a:pPr algn="just"/>
            <a:r>
              <a:rPr lang="en-US" b="1" dirty="0">
                <a:solidFill>
                  <a:schemeClr val="tx1">
                    <a:lumMod val="85000"/>
                    <a:lumOff val="15000"/>
                  </a:schemeClr>
                </a:solidFill>
              </a:rPr>
              <a:t>The main purpose of an online food ordering website for a restaurant using HTML, CSS, and PHP is to provide a way for customers to browse the menu, select items, and customize their orders online. The website should also allow customers to create an account, place orders, and track their order status. Once the order is placed, it is sent directly to the restaurant, where it can be prepared and delivered or picked up by the customer. </a:t>
            </a:r>
            <a:endParaRPr lang="en-IN" b="1" dirty="0">
              <a:solidFill>
                <a:schemeClr val="tx1">
                  <a:lumMod val="85000"/>
                  <a:lumOff val="15000"/>
                </a:schemeClr>
              </a:solidFill>
            </a:endParaRPr>
          </a:p>
          <a:p>
            <a:endParaRPr lang="en-IN" dirty="0"/>
          </a:p>
        </p:txBody>
      </p:sp>
    </p:spTree>
    <p:extLst>
      <p:ext uri="{BB962C8B-B14F-4D97-AF65-F5344CB8AC3E}">
        <p14:creationId xmlns:p14="http://schemas.microsoft.com/office/powerpoint/2010/main" val="3513215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8"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IN"/>
            </a:p>
          </p:txBody>
        </p:sp>
      </p:grpSp>
      <p:sp>
        <p:nvSpPr>
          <p:cNvPr id="2" name="Title 1">
            <a:extLst>
              <a:ext uri="{FF2B5EF4-FFF2-40B4-BE49-F238E27FC236}">
                <a16:creationId xmlns:a16="http://schemas.microsoft.com/office/drawing/2014/main" id="{CE19B785-1E3F-FD44-3F32-F2D9F7D4B812}"/>
              </a:ext>
            </a:extLst>
          </p:cNvPr>
          <p:cNvSpPr>
            <a:spLocks noGrp="1"/>
          </p:cNvSpPr>
          <p:nvPr>
            <p:ph type="title"/>
          </p:nvPr>
        </p:nvSpPr>
        <p:spPr>
          <a:xfrm>
            <a:off x="1462864" y="927015"/>
            <a:ext cx="8761413" cy="706964"/>
          </a:xfrm>
        </p:spPr>
        <p:txBody>
          <a:bodyPr>
            <a:noAutofit/>
          </a:bodyPr>
          <a:lstStyle/>
          <a:p>
            <a:pPr algn="ctr"/>
            <a:r>
              <a:rPr lang="en-IN" sz="4400" b="1" dirty="0">
                <a:solidFill>
                  <a:srgbClr val="FFC000"/>
                </a:solidFill>
              </a:rPr>
              <a:t>Scope of Project</a:t>
            </a:r>
          </a:p>
        </p:txBody>
      </p:sp>
      <p:sp>
        <p:nvSpPr>
          <p:cNvPr id="29" name="Rectangle 28">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15" name="Content Placeholder 2">
            <a:extLst>
              <a:ext uri="{FF2B5EF4-FFF2-40B4-BE49-F238E27FC236}">
                <a16:creationId xmlns:a16="http://schemas.microsoft.com/office/drawing/2014/main" id="{0EDCD5A1-E385-D717-0212-EBF7CC25123D}"/>
              </a:ext>
            </a:extLst>
          </p:cNvPr>
          <p:cNvGraphicFramePr>
            <a:graphicFrameLocks noGrp="1"/>
          </p:cNvGraphicFramePr>
          <p:nvPr>
            <p:ph idx="1"/>
            <p:extLst>
              <p:ext uri="{D42A27DB-BD31-4B8C-83A1-F6EECF244321}">
                <p14:modId xmlns:p14="http://schemas.microsoft.com/office/powerpoint/2010/main" val="4034520156"/>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43668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IN"/>
            </a:p>
          </p:txBody>
        </p:sp>
      </p:grpSp>
      <p:sp>
        <p:nvSpPr>
          <p:cNvPr id="2" name="Title 1">
            <a:extLst>
              <a:ext uri="{FF2B5EF4-FFF2-40B4-BE49-F238E27FC236}">
                <a16:creationId xmlns:a16="http://schemas.microsoft.com/office/drawing/2014/main" id="{8D946D36-0259-27E6-EA34-B4A5EED9FBC4}"/>
              </a:ext>
            </a:extLst>
          </p:cNvPr>
          <p:cNvSpPr>
            <a:spLocks noGrp="1"/>
          </p:cNvSpPr>
          <p:nvPr>
            <p:ph type="title"/>
          </p:nvPr>
        </p:nvSpPr>
        <p:spPr>
          <a:xfrm>
            <a:off x="1154954" y="973668"/>
            <a:ext cx="8761413" cy="706964"/>
          </a:xfrm>
        </p:spPr>
        <p:txBody>
          <a:bodyPr>
            <a:noAutofit/>
          </a:bodyPr>
          <a:lstStyle/>
          <a:p>
            <a:pPr algn="ctr"/>
            <a:r>
              <a:rPr lang="en-IN" sz="4800" b="1" dirty="0">
                <a:solidFill>
                  <a:srgbClr val="FFC000"/>
                </a:solidFill>
              </a:rPr>
              <a:t>Modules</a:t>
            </a:r>
          </a:p>
        </p:txBody>
      </p:sp>
      <p:sp>
        <p:nvSpPr>
          <p:cNvPr id="22" name="Rectangle 21">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5" name="Content Placeholder 2">
            <a:extLst>
              <a:ext uri="{FF2B5EF4-FFF2-40B4-BE49-F238E27FC236}">
                <a16:creationId xmlns:a16="http://schemas.microsoft.com/office/drawing/2014/main" id="{91B8CF19-BBB1-36BE-D76C-494F13551021}"/>
              </a:ext>
            </a:extLst>
          </p:cNvPr>
          <p:cNvGraphicFramePr>
            <a:graphicFrameLocks noGrp="1"/>
          </p:cNvGraphicFramePr>
          <p:nvPr>
            <p:ph idx="1"/>
            <p:extLst>
              <p:ext uri="{D42A27DB-BD31-4B8C-83A1-F6EECF244321}">
                <p14:modId xmlns:p14="http://schemas.microsoft.com/office/powerpoint/2010/main" val="1497033096"/>
              </p:ext>
            </p:extLst>
          </p:nvPr>
        </p:nvGraphicFramePr>
        <p:xfrm>
          <a:off x="867747" y="2220686"/>
          <a:ext cx="10459616" cy="3498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05658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7"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IN"/>
            </a:p>
          </p:txBody>
        </p:sp>
      </p:grpSp>
      <p:sp>
        <p:nvSpPr>
          <p:cNvPr id="2" name="Title 1">
            <a:extLst>
              <a:ext uri="{FF2B5EF4-FFF2-40B4-BE49-F238E27FC236}">
                <a16:creationId xmlns:a16="http://schemas.microsoft.com/office/drawing/2014/main" id="{07371AC4-C3F0-D1C5-724D-F73EF295D391}"/>
              </a:ext>
            </a:extLst>
          </p:cNvPr>
          <p:cNvSpPr>
            <a:spLocks noGrp="1"/>
          </p:cNvSpPr>
          <p:nvPr>
            <p:ph type="title"/>
          </p:nvPr>
        </p:nvSpPr>
        <p:spPr>
          <a:xfrm>
            <a:off x="1338423" y="675218"/>
            <a:ext cx="9099389" cy="706964"/>
          </a:xfrm>
        </p:spPr>
        <p:txBody>
          <a:bodyPr>
            <a:noAutofit/>
          </a:bodyPr>
          <a:lstStyle/>
          <a:p>
            <a:pPr algn="ctr"/>
            <a:r>
              <a:rPr lang="en-US" sz="4400" b="1">
                <a:solidFill>
                  <a:srgbClr val="FFC000"/>
                </a:solidFill>
              </a:rPr>
              <a:t>Functionalities of Admin Module</a:t>
            </a:r>
            <a:endParaRPr lang="en-IN" sz="4400" dirty="0">
              <a:solidFill>
                <a:srgbClr val="FFC000"/>
              </a:solidFill>
            </a:endParaRPr>
          </a:p>
        </p:txBody>
      </p:sp>
      <p:sp>
        <p:nvSpPr>
          <p:cNvPr id="39" name="Rectangle 38">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30" name="Content Placeholder 2">
            <a:extLst>
              <a:ext uri="{FF2B5EF4-FFF2-40B4-BE49-F238E27FC236}">
                <a16:creationId xmlns:a16="http://schemas.microsoft.com/office/drawing/2014/main" id="{069D9E5F-3ADF-F53E-E475-316B6D74275B}"/>
              </a:ext>
            </a:extLst>
          </p:cNvPr>
          <p:cNvGraphicFramePr>
            <a:graphicFrameLocks noGrp="1"/>
          </p:cNvGraphicFramePr>
          <p:nvPr>
            <p:ph idx="1"/>
            <p:extLst>
              <p:ext uri="{D42A27DB-BD31-4B8C-83A1-F6EECF244321}">
                <p14:modId xmlns:p14="http://schemas.microsoft.com/office/powerpoint/2010/main" val="2316296858"/>
              </p:ext>
            </p:extLst>
          </p:nvPr>
        </p:nvGraphicFramePr>
        <p:xfrm>
          <a:off x="662473" y="1502229"/>
          <a:ext cx="10843727" cy="4612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982645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F40-85F2-B8EC-5275-A412DD6C2E64}"/>
              </a:ext>
            </a:extLst>
          </p:cNvPr>
          <p:cNvSpPr>
            <a:spLocks noGrp="1"/>
          </p:cNvSpPr>
          <p:nvPr>
            <p:ph type="title"/>
          </p:nvPr>
        </p:nvSpPr>
        <p:spPr>
          <a:xfrm>
            <a:off x="1154954" y="973668"/>
            <a:ext cx="9265396" cy="706964"/>
          </a:xfrm>
        </p:spPr>
        <p:txBody>
          <a:bodyPr/>
          <a:lstStyle/>
          <a:p>
            <a:pPr algn="ctr"/>
            <a:r>
              <a:rPr lang="en-US" sz="4400" b="1">
                <a:solidFill>
                  <a:srgbClr val="FFC000"/>
                </a:solidFill>
              </a:rPr>
              <a:t>Functionalities of User Module</a:t>
            </a:r>
            <a:endParaRPr lang="en-IN" sz="4400" dirty="0"/>
          </a:p>
        </p:txBody>
      </p:sp>
      <p:graphicFrame>
        <p:nvGraphicFramePr>
          <p:cNvPr id="5" name="Content Placeholder 2">
            <a:extLst>
              <a:ext uri="{FF2B5EF4-FFF2-40B4-BE49-F238E27FC236}">
                <a16:creationId xmlns:a16="http://schemas.microsoft.com/office/drawing/2014/main" id="{BCBDC2D6-DFFA-1250-C22D-4D1EBB4D882E}"/>
              </a:ext>
            </a:extLst>
          </p:cNvPr>
          <p:cNvGraphicFramePr>
            <a:graphicFrameLocks noGrp="1"/>
          </p:cNvGraphicFramePr>
          <p:nvPr>
            <p:ph idx="1"/>
            <p:extLst>
              <p:ext uri="{D42A27DB-BD31-4B8C-83A1-F6EECF244321}">
                <p14:modId xmlns:p14="http://schemas.microsoft.com/office/powerpoint/2010/main" val="2348094248"/>
              </p:ext>
            </p:extLst>
          </p:nvPr>
        </p:nvGraphicFramePr>
        <p:xfrm>
          <a:off x="161925" y="2162176"/>
          <a:ext cx="11753849" cy="4505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4190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94F6-36AF-ED60-4233-8596601BEF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9D5B5D-0347-153F-3ECE-91CB3B9E7908}"/>
              </a:ext>
            </a:extLst>
          </p:cNvPr>
          <p:cNvSpPr>
            <a:spLocks noGrp="1"/>
          </p:cNvSpPr>
          <p:nvPr>
            <p:ph idx="1"/>
          </p:nvPr>
        </p:nvSpPr>
        <p:spPr/>
        <p:txBody>
          <a:bodyPr/>
          <a:lstStyle/>
          <a:p>
            <a:endParaRPr lang="en-IN" dirty="0"/>
          </a:p>
        </p:txBody>
      </p:sp>
      <p:grpSp>
        <p:nvGrpSpPr>
          <p:cNvPr id="6" name="Group 5">
            <a:extLst>
              <a:ext uri="{FF2B5EF4-FFF2-40B4-BE49-F238E27FC236}">
                <a16:creationId xmlns:a16="http://schemas.microsoft.com/office/drawing/2014/main" id="{F9DFC21C-63A8-6FC7-8281-06749239166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93F31238-4C6D-79EF-B842-9FBCCAB2D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8" name="Freeform 5">
              <a:extLst>
                <a:ext uri="{FF2B5EF4-FFF2-40B4-BE49-F238E27FC236}">
                  <a16:creationId xmlns:a16="http://schemas.microsoft.com/office/drawing/2014/main" id="{62B9AF3F-5ABD-5867-8591-D91E115226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IN"/>
            </a:p>
          </p:txBody>
        </p:sp>
      </p:grpSp>
      <p:sp>
        <p:nvSpPr>
          <p:cNvPr id="9" name="Title 1">
            <a:extLst>
              <a:ext uri="{FF2B5EF4-FFF2-40B4-BE49-F238E27FC236}">
                <a16:creationId xmlns:a16="http://schemas.microsoft.com/office/drawing/2014/main" id="{514DD368-4D89-AE13-2933-5B49E4A382E5}"/>
              </a:ext>
            </a:extLst>
          </p:cNvPr>
          <p:cNvSpPr txBox="1">
            <a:spLocks/>
          </p:cNvSpPr>
          <p:nvPr/>
        </p:nvSpPr>
        <p:spPr bwMode="gray">
          <a:xfrm>
            <a:off x="1154954" y="973668"/>
            <a:ext cx="8761413" cy="70696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a:solidFill>
                  <a:srgbClr val="FFC000"/>
                </a:solidFill>
              </a:rPr>
              <a:t>Tools and Technology</a:t>
            </a:r>
            <a:endParaRPr lang="en-IN" sz="4000" b="1" dirty="0">
              <a:solidFill>
                <a:srgbClr val="FFC000"/>
              </a:solidFill>
            </a:endParaRPr>
          </a:p>
        </p:txBody>
      </p:sp>
      <p:sp>
        <p:nvSpPr>
          <p:cNvPr id="10" name="Rectangle 9">
            <a:extLst>
              <a:ext uri="{FF2B5EF4-FFF2-40B4-BE49-F238E27FC236}">
                <a16:creationId xmlns:a16="http://schemas.microsoft.com/office/drawing/2014/main" id="{895E1FAE-95A8-9345-5817-FF6674618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11" name="Content Placeholder 2">
            <a:extLst>
              <a:ext uri="{FF2B5EF4-FFF2-40B4-BE49-F238E27FC236}">
                <a16:creationId xmlns:a16="http://schemas.microsoft.com/office/drawing/2014/main" id="{F6996886-6B44-3151-A012-77FC9CB54456}"/>
              </a:ext>
            </a:extLst>
          </p:cNvPr>
          <p:cNvGraphicFramePr>
            <a:graphicFrameLocks/>
          </p:cNvGraphicFramePr>
          <p:nvPr>
            <p:extLst>
              <p:ext uri="{D42A27DB-BD31-4B8C-83A1-F6EECF244321}">
                <p14:modId xmlns:p14="http://schemas.microsoft.com/office/powerpoint/2010/main" val="2486160908"/>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563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EA98-8FBC-A324-D730-C5AEB631CA08}"/>
              </a:ext>
            </a:extLst>
          </p:cNvPr>
          <p:cNvSpPr>
            <a:spLocks noGrp="1"/>
          </p:cNvSpPr>
          <p:nvPr>
            <p:ph type="title"/>
          </p:nvPr>
        </p:nvSpPr>
        <p:spPr/>
        <p:txBody>
          <a:bodyPr/>
          <a:lstStyle/>
          <a:p>
            <a:pPr algn="ctr"/>
            <a:r>
              <a:rPr lang="en-IN" sz="4800" b="1" dirty="0">
                <a:solidFill>
                  <a:srgbClr val="FFC000"/>
                </a:solidFill>
              </a:rPr>
              <a:t>Screenshots</a:t>
            </a:r>
          </a:p>
        </p:txBody>
      </p:sp>
      <p:pic>
        <p:nvPicPr>
          <p:cNvPr id="4" name="Picture 3">
            <a:extLst>
              <a:ext uri="{FF2B5EF4-FFF2-40B4-BE49-F238E27FC236}">
                <a16:creationId xmlns:a16="http://schemas.microsoft.com/office/drawing/2014/main" id="{57CEF814-C56D-27B8-0BDA-45D0485CA069}"/>
              </a:ext>
            </a:extLst>
          </p:cNvPr>
          <p:cNvPicPr>
            <a:picLocks noChangeAspect="1"/>
          </p:cNvPicPr>
          <p:nvPr/>
        </p:nvPicPr>
        <p:blipFill>
          <a:blip r:embed="rId2"/>
          <a:stretch>
            <a:fillRect/>
          </a:stretch>
        </p:blipFill>
        <p:spPr>
          <a:xfrm>
            <a:off x="135677" y="2164702"/>
            <a:ext cx="5960324" cy="459066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B531770-FBC3-C8B9-5391-08C2ED9C62C7}"/>
              </a:ext>
            </a:extLst>
          </p:cNvPr>
          <p:cNvPicPr>
            <a:picLocks noChangeAspect="1"/>
          </p:cNvPicPr>
          <p:nvPr/>
        </p:nvPicPr>
        <p:blipFill>
          <a:blip r:embed="rId3"/>
          <a:stretch>
            <a:fillRect/>
          </a:stretch>
        </p:blipFill>
        <p:spPr>
          <a:xfrm>
            <a:off x="6095997" y="2145652"/>
            <a:ext cx="5960325" cy="4712348"/>
          </a:xfrm>
          <a:prstGeom prst="rect">
            <a:avLst/>
          </a:prstGeom>
        </p:spPr>
      </p:pic>
    </p:spTree>
    <p:extLst>
      <p:ext uri="{BB962C8B-B14F-4D97-AF65-F5344CB8AC3E}">
        <p14:creationId xmlns:p14="http://schemas.microsoft.com/office/powerpoint/2010/main" val="205297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EA98-8FBC-A324-D730-C5AEB631CA08}"/>
              </a:ext>
            </a:extLst>
          </p:cNvPr>
          <p:cNvSpPr>
            <a:spLocks noGrp="1"/>
          </p:cNvSpPr>
          <p:nvPr>
            <p:ph type="title"/>
          </p:nvPr>
        </p:nvSpPr>
        <p:spPr/>
        <p:txBody>
          <a:bodyPr/>
          <a:lstStyle/>
          <a:p>
            <a:pPr algn="ctr"/>
            <a:r>
              <a:rPr lang="en-IN" sz="4800" b="1" dirty="0">
                <a:solidFill>
                  <a:srgbClr val="FFC000"/>
                </a:solidFill>
              </a:rPr>
              <a:t>Screenshots</a:t>
            </a:r>
          </a:p>
        </p:txBody>
      </p:sp>
      <p:pic>
        <p:nvPicPr>
          <p:cNvPr id="3" name="Picture 2" descr="A screenshot of a computer&#10;&#10;Description automatically generated">
            <a:extLst>
              <a:ext uri="{FF2B5EF4-FFF2-40B4-BE49-F238E27FC236}">
                <a16:creationId xmlns:a16="http://schemas.microsoft.com/office/drawing/2014/main" id="{D5B507F2-BFDA-12B2-666E-F555CECF2381}"/>
              </a:ext>
            </a:extLst>
          </p:cNvPr>
          <p:cNvPicPr>
            <a:picLocks noChangeAspect="1"/>
          </p:cNvPicPr>
          <p:nvPr/>
        </p:nvPicPr>
        <p:blipFill>
          <a:blip r:embed="rId2"/>
          <a:stretch>
            <a:fillRect/>
          </a:stretch>
        </p:blipFill>
        <p:spPr>
          <a:xfrm>
            <a:off x="133984" y="2084387"/>
            <a:ext cx="5790565" cy="477361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D5FCAE2-C133-8BB6-7E4A-31B772ED15DE}"/>
              </a:ext>
            </a:extLst>
          </p:cNvPr>
          <p:cNvPicPr>
            <a:picLocks noChangeAspect="1"/>
          </p:cNvPicPr>
          <p:nvPr/>
        </p:nvPicPr>
        <p:blipFill>
          <a:blip r:embed="rId3"/>
          <a:stretch>
            <a:fillRect/>
          </a:stretch>
        </p:blipFill>
        <p:spPr>
          <a:xfrm>
            <a:off x="5924548" y="2084387"/>
            <a:ext cx="6133467" cy="4773613"/>
          </a:xfrm>
          <a:prstGeom prst="rect">
            <a:avLst/>
          </a:prstGeom>
        </p:spPr>
      </p:pic>
    </p:spTree>
    <p:extLst>
      <p:ext uri="{BB962C8B-B14F-4D97-AF65-F5344CB8AC3E}">
        <p14:creationId xmlns:p14="http://schemas.microsoft.com/office/powerpoint/2010/main" val="42424605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68</TotalTime>
  <Words>864</Words>
  <Application>Microsoft Office PowerPoint</Application>
  <PresentationFormat>Widescreen</PresentationFormat>
  <Paragraphs>48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Baguet Script</vt:lpstr>
      <vt:lpstr>Century Gothic</vt:lpstr>
      <vt:lpstr>Wingdings 3</vt:lpstr>
      <vt:lpstr>Ion Boardroom</vt:lpstr>
      <vt:lpstr>Online Food Ordering Website for Restaurant</vt:lpstr>
      <vt:lpstr>Introduction</vt:lpstr>
      <vt:lpstr>Scope of Project</vt:lpstr>
      <vt:lpstr>Modules</vt:lpstr>
      <vt:lpstr>Functionalities of Admin Module</vt:lpstr>
      <vt:lpstr>Functionalities of User Module</vt:lpstr>
      <vt:lpstr>PowerPoint Presentation</vt:lpstr>
      <vt:lpstr>Screenshots</vt:lpstr>
      <vt:lpstr>Screenshots</vt:lpstr>
      <vt:lpstr>Screenshots</vt:lpstr>
      <vt:lpstr>Screenshots</vt:lpstr>
      <vt:lpstr>Screenshots</vt:lpstr>
      <vt:lpstr>Screenshots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Ordering Website for Restaurant</dc:title>
  <dc:creator>Mannu Kumar</dc:creator>
  <cp:lastModifiedBy>Mannu Kumar</cp:lastModifiedBy>
  <cp:revision>1</cp:revision>
  <dcterms:created xsi:type="dcterms:W3CDTF">2023-10-31T18:01:53Z</dcterms:created>
  <dcterms:modified xsi:type="dcterms:W3CDTF">2023-10-31T19:10:42Z</dcterms:modified>
</cp:coreProperties>
</file>